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0" r:id="rId6"/>
    <p:sldId id="271" r:id="rId7"/>
    <p:sldId id="286" r:id="rId8"/>
    <p:sldId id="283" r:id="rId9"/>
    <p:sldId id="269" r:id="rId10"/>
    <p:sldId id="276" r:id="rId11"/>
    <p:sldId id="287" r:id="rId12"/>
    <p:sldId id="288" r:id="rId13"/>
    <p:sldId id="280" r:id="rId14"/>
    <p:sldId id="279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11FCF5-D09B-4679-8C28-8E77137BC8D2}" v="312" dt="2024-05-01T18:50:20.5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77" d="100"/>
          <a:sy n="77" d="100"/>
        </p:scale>
        <p:origin x="86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e Reiswig" userId="604a0887-ff19-4d7c-8699-982cdb27bb81" providerId="ADAL" clId="{3711FCF5-D09B-4679-8C28-8E77137BC8D2}"/>
    <pc:docChg chg="undo custSel addSld delSld modSld sldOrd addMainMaster modMainMaster">
      <pc:chgData name="Nicole Reiswig" userId="604a0887-ff19-4d7c-8699-982cdb27bb81" providerId="ADAL" clId="{3711FCF5-D09B-4679-8C28-8E77137BC8D2}" dt="2024-05-01T18:50:45.560" v="2854" actId="26606"/>
      <pc:docMkLst>
        <pc:docMk/>
      </pc:docMkLst>
      <pc:sldChg chg="addSp delSp modSp delDesignElem">
        <pc:chgData name="Nicole Reiswig" userId="604a0887-ff19-4d7c-8699-982cdb27bb81" providerId="ADAL" clId="{3711FCF5-D09B-4679-8C28-8E77137BC8D2}" dt="2024-05-01T18:47:52.620" v="2830"/>
        <pc:sldMkLst>
          <pc:docMk/>
          <pc:sldMk cId="193000927" sldId="256"/>
        </pc:sldMkLst>
        <pc:spChg chg="mod">
          <ac:chgData name="Nicole Reiswig" userId="604a0887-ff19-4d7c-8699-982cdb27bb81" providerId="ADAL" clId="{3711FCF5-D09B-4679-8C28-8E77137BC8D2}" dt="2024-05-01T18:47:52.620" v="2830"/>
          <ac:spMkLst>
            <pc:docMk/>
            <pc:sldMk cId="193000927" sldId="256"/>
            <ac:spMk id="3" creationId="{B4CA222A-88BC-48F4-9AE8-2115B7D1E6DC}"/>
          </ac:spMkLst>
        </pc:spChg>
        <pc:spChg chg="add del">
          <ac:chgData name="Nicole Reiswig" userId="604a0887-ff19-4d7c-8699-982cdb27bb81" providerId="ADAL" clId="{3711FCF5-D09B-4679-8C28-8E77137BC8D2}" dt="2024-05-01T18:47:52.620" v="2830"/>
          <ac:spMkLst>
            <pc:docMk/>
            <pc:sldMk cId="193000927" sldId="256"/>
            <ac:spMk id="20" creationId="{318E9D62-7BA3-4D5E-8915-0D0E8661E3D7}"/>
          </ac:spMkLst>
        </pc:spChg>
      </pc:sldChg>
      <pc:sldChg chg="del">
        <pc:chgData name="Nicole Reiswig" userId="604a0887-ff19-4d7c-8699-982cdb27bb81" providerId="ADAL" clId="{3711FCF5-D09B-4679-8C28-8E77137BC8D2}" dt="2024-05-01T18:08:08.888" v="1877" actId="2696"/>
        <pc:sldMkLst>
          <pc:docMk/>
          <pc:sldMk cId="70285356" sldId="260"/>
        </pc:sldMkLst>
      </pc:sldChg>
      <pc:sldChg chg="addSp delSp modSp mod delDesignElem">
        <pc:chgData name="Nicole Reiswig" userId="604a0887-ff19-4d7c-8699-982cdb27bb81" providerId="ADAL" clId="{3711FCF5-D09B-4679-8C28-8E77137BC8D2}" dt="2024-05-01T18:47:52.620" v="2830"/>
        <pc:sldMkLst>
          <pc:docMk/>
          <pc:sldMk cId="510767980" sldId="267"/>
        </pc:sldMkLst>
        <pc:spChg chg="add mod">
          <ac:chgData name="Nicole Reiswig" userId="604a0887-ff19-4d7c-8699-982cdb27bb81" providerId="ADAL" clId="{3711FCF5-D09B-4679-8C28-8E77137BC8D2}" dt="2024-05-01T18:46:10.777" v="2824" actId="20577"/>
          <ac:spMkLst>
            <pc:docMk/>
            <pc:sldMk cId="510767980" sldId="267"/>
            <ac:spMk id="2" creationId="{AF9EB4E3-1577-7367-00AE-CFC752B023CD}"/>
          </ac:spMkLst>
        </pc:spChg>
        <pc:spChg chg="mod">
          <ac:chgData name="Nicole Reiswig" userId="604a0887-ff19-4d7c-8699-982cdb27bb81" providerId="ADAL" clId="{3711FCF5-D09B-4679-8C28-8E77137BC8D2}" dt="2024-05-01T18:10:15.767" v="1916" actId="14100"/>
          <ac:spMkLst>
            <pc:docMk/>
            <pc:sldMk cId="510767980" sldId="267"/>
            <ac:spMk id="12" creationId="{970C361B-D32E-42E0-A41E-86C3D9AC886F}"/>
          </ac:spMkLst>
        </pc:spChg>
        <pc:spChg chg="mod">
          <ac:chgData name="Nicole Reiswig" userId="604a0887-ff19-4d7c-8699-982cdb27bb81" providerId="ADAL" clId="{3711FCF5-D09B-4679-8C28-8E77137BC8D2}" dt="2024-05-01T18:10:05.435" v="1914" actId="27636"/>
          <ac:spMkLst>
            <pc:docMk/>
            <pc:sldMk cId="510767980" sldId="267"/>
            <ac:spMk id="13" creationId="{336E726C-3DE4-41AA-88A0-C92B0C34163D}"/>
          </ac:spMkLst>
        </pc:spChg>
        <pc:spChg chg="add del">
          <ac:chgData name="Nicole Reiswig" userId="604a0887-ff19-4d7c-8699-982cdb27bb81" providerId="ADAL" clId="{3711FCF5-D09B-4679-8C28-8E77137BC8D2}" dt="2024-05-01T18:47:52.620" v="2830"/>
          <ac:spMkLst>
            <pc:docMk/>
            <pc:sldMk cId="510767980" sldId="267"/>
            <ac:spMk id="57" creationId="{318E9D62-7BA3-4D5E-8915-0D0E8661E3D7}"/>
          </ac:spMkLst>
        </pc:spChg>
        <pc:picChg chg="mod">
          <ac:chgData name="Nicole Reiswig" userId="604a0887-ff19-4d7c-8699-982cdb27bb81" providerId="ADAL" clId="{3711FCF5-D09B-4679-8C28-8E77137BC8D2}" dt="2024-05-01T18:09:52.914" v="1911" actId="1076"/>
          <ac:picMkLst>
            <pc:docMk/>
            <pc:sldMk cId="510767980" sldId="267"/>
            <ac:picMk id="15" creationId="{6D363037-1741-4470-A023-883E2FFD5840}"/>
          </ac:picMkLst>
        </pc:picChg>
      </pc:sldChg>
      <pc:sldChg chg="addSp delSp del delDesignElem">
        <pc:chgData name="Nicole Reiswig" userId="604a0887-ff19-4d7c-8699-982cdb27bb81" providerId="ADAL" clId="{3711FCF5-D09B-4679-8C28-8E77137BC8D2}" dt="2024-05-01T18:09:16.787" v="1888" actId="2696"/>
        <pc:sldMkLst>
          <pc:docMk/>
          <pc:sldMk cId="555089011" sldId="268"/>
        </pc:sldMkLst>
        <pc:spChg chg="add del">
          <ac:chgData name="Nicole Reiswig" userId="604a0887-ff19-4d7c-8699-982cdb27bb81" providerId="ADAL" clId="{3711FCF5-D09B-4679-8C28-8E77137BC8D2}" dt="2024-04-30T23:23:18.206" v="746"/>
          <ac:spMkLst>
            <pc:docMk/>
            <pc:sldMk cId="555089011" sldId="268"/>
            <ac:spMk id="53" creationId="{8F54B2FB-3F54-4350-8D1B-F86D677CA7ED}"/>
          </ac:spMkLst>
        </pc:spChg>
        <pc:spChg chg="add del">
          <ac:chgData name="Nicole Reiswig" userId="604a0887-ff19-4d7c-8699-982cdb27bb81" providerId="ADAL" clId="{3711FCF5-D09B-4679-8C28-8E77137BC8D2}" dt="2024-04-30T23:23:18.206" v="746"/>
          <ac:spMkLst>
            <pc:docMk/>
            <pc:sldMk cId="555089011" sldId="268"/>
            <ac:spMk id="59" creationId="{DDB56DB5-0324-4F79-9AB8-CB18C1DC8743}"/>
          </ac:spMkLst>
        </pc:spChg>
        <pc:picChg chg="add del">
          <ac:chgData name="Nicole Reiswig" userId="604a0887-ff19-4d7c-8699-982cdb27bb81" providerId="ADAL" clId="{3711FCF5-D09B-4679-8C28-8E77137BC8D2}" dt="2024-04-30T23:23:18.206" v="746"/>
          <ac:picMkLst>
            <pc:docMk/>
            <pc:sldMk cId="555089011" sldId="268"/>
            <ac:picMk id="49" creationId="{AA085689-791F-4B8F-9F30-12415B97D366}"/>
          </ac:picMkLst>
        </pc:picChg>
        <pc:picChg chg="add del">
          <ac:chgData name="Nicole Reiswig" userId="604a0887-ff19-4d7c-8699-982cdb27bb81" providerId="ADAL" clId="{3711FCF5-D09B-4679-8C28-8E77137BC8D2}" dt="2024-04-30T23:23:18.206" v="746"/>
          <ac:picMkLst>
            <pc:docMk/>
            <pc:sldMk cId="555089011" sldId="268"/>
            <ac:picMk id="51" creationId="{AA3FED7F-6821-47C0-A464-E9278B24129E}"/>
          </ac:picMkLst>
        </pc:picChg>
        <pc:picChg chg="add del">
          <ac:chgData name="Nicole Reiswig" userId="604a0887-ff19-4d7c-8699-982cdb27bb81" providerId="ADAL" clId="{3711FCF5-D09B-4679-8C28-8E77137BC8D2}" dt="2024-04-30T23:23:18.206" v="746"/>
          <ac:picMkLst>
            <pc:docMk/>
            <pc:sldMk cId="555089011" sldId="268"/>
            <ac:picMk id="55" creationId="{561B34F5-88E5-4711-BC16-3005C29AD7C6}"/>
          </ac:picMkLst>
        </pc:picChg>
        <pc:picChg chg="add del">
          <ac:chgData name="Nicole Reiswig" userId="604a0887-ff19-4d7c-8699-982cdb27bb81" providerId="ADAL" clId="{3711FCF5-D09B-4679-8C28-8E77137BC8D2}" dt="2024-04-30T23:23:18.206" v="746"/>
          <ac:picMkLst>
            <pc:docMk/>
            <pc:sldMk cId="555089011" sldId="268"/>
            <ac:picMk id="57" creationId="{4F3661D0-2268-4D3E-88BA-0647BCBE33AF}"/>
          </ac:picMkLst>
        </pc:picChg>
      </pc:sldChg>
      <pc:sldChg chg="addSp delSp modSp mod delDesignElem">
        <pc:chgData name="Nicole Reiswig" userId="604a0887-ff19-4d7c-8699-982cdb27bb81" providerId="ADAL" clId="{3711FCF5-D09B-4679-8C28-8E77137BC8D2}" dt="2024-05-01T18:47:52.620" v="2830"/>
        <pc:sldMkLst>
          <pc:docMk/>
          <pc:sldMk cId="2333881612" sldId="269"/>
        </pc:sldMkLst>
        <pc:spChg chg="mod">
          <ac:chgData name="Nicole Reiswig" userId="604a0887-ff19-4d7c-8699-982cdb27bb81" providerId="ADAL" clId="{3711FCF5-D09B-4679-8C28-8E77137BC8D2}" dt="2024-04-30T23:56:58.589" v="1056" actId="20577"/>
          <ac:spMkLst>
            <pc:docMk/>
            <pc:sldMk cId="2333881612" sldId="269"/>
            <ac:spMk id="2" creationId="{CC4174D3-6B10-409E-9110-EEBEAA7E38C0}"/>
          </ac:spMkLst>
        </pc:spChg>
        <pc:spChg chg="add del">
          <ac:chgData name="Nicole Reiswig" userId="604a0887-ff19-4d7c-8699-982cdb27bb81" providerId="ADAL" clId="{3711FCF5-D09B-4679-8C28-8E77137BC8D2}" dt="2024-05-01T18:47:52.620" v="2830"/>
          <ac:spMkLst>
            <pc:docMk/>
            <pc:sldMk cId="2333881612" sldId="269"/>
            <ac:spMk id="78" creationId="{7527E565-DE8D-445C-9879-AD1D04415A78}"/>
          </ac:spMkLst>
        </pc:spChg>
        <pc:graphicFrameChg chg="mod">
          <ac:chgData name="Nicole Reiswig" userId="604a0887-ff19-4d7c-8699-982cdb27bb81" providerId="ADAL" clId="{3711FCF5-D09B-4679-8C28-8E77137BC8D2}" dt="2024-05-01T17:48:20.111" v="1575" actId="20577"/>
          <ac:graphicFrameMkLst>
            <pc:docMk/>
            <pc:sldMk cId="2333881612" sldId="269"/>
            <ac:graphicFrameMk id="4" creationId="{C881A426-2B90-41D4-8B71-F9600C3FCE87}"/>
          </ac:graphicFrameMkLst>
        </pc:graphicFrameChg>
      </pc:sldChg>
      <pc:sldChg chg="modSp new mod">
        <pc:chgData name="Nicole Reiswig" userId="604a0887-ff19-4d7c-8699-982cdb27bb81" providerId="ADAL" clId="{3711FCF5-D09B-4679-8C28-8E77137BC8D2}" dt="2024-05-01T18:47:52.620" v="2830"/>
        <pc:sldMkLst>
          <pc:docMk/>
          <pc:sldMk cId="473832762" sldId="270"/>
        </pc:sldMkLst>
        <pc:spChg chg="mod">
          <ac:chgData name="Nicole Reiswig" userId="604a0887-ff19-4d7c-8699-982cdb27bb81" providerId="ADAL" clId="{3711FCF5-D09B-4679-8C28-8E77137BC8D2}" dt="2024-05-01T18:47:52.620" v="2830"/>
          <ac:spMkLst>
            <pc:docMk/>
            <pc:sldMk cId="473832762" sldId="270"/>
            <ac:spMk id="2" creationId="{F795CA19-3EA7-4920-13D2-193069AF925E}"/>
          </ac:spMkLst>
        </pc:spChg>
        <pc:spChg chg="mod">
          <ac:chgData name="Nicole Reiswig" userId="604a0887-ff19-4d7c-8699-982cdb27bb81" providerId="ADAL" clId="{3711FCF5-D09B-4679-8C28-8E77137BC8D2}" dt="2024-05-01T18:47:52.620" v="2830"/>
          <ac:spMkLst>
            <pc:docMk/>
            <pc:sldMk cId="473832762" sldId="270"/>
            <ac:spMk id="3" creationId="{9B720CB7-AB8A-8269-A83D-20CFFF331560}"/>
          </ac:spMkLst>
        </pc:spChg>
      </pc:sldChg>
      <pc:sldChg chg="addSp modSp new mod ord modClrScheme chgLayout">
        <pc:chgData name="Nicole Reiswig" userId="604a0887-ff19-4d7c-8699-982cdb27bb81" providerId="ADAL" clId="{3711FCF5-D09B-4679-8C28-8E77137BC8D2}" dt="2024-05-01T18:50:45.560" v="2854" actId="26606"/>
        <pc:sldMkLst>
          <pc:docMk/>
          <pc:sldMk cId="730708755" sldId="271"/>
        </pc:sldMkLst>
        <pc:spChg chg="mod">
          <ac:chgData name="Nicole Reiswig" userId="604a0887-ff19-4d7c-8699-982cdb27bb81" providerId="ADAL" clId="{3711FCF5-D09B-4679-8C28-8E77137BC8D2}" dt="2024-05-01T18:50:45.560" v="2854" actId="26606"/>
          <ac:spMkLst>
            <pc:docMk/>
            <pc:sldMk cId="730708755" sldId="271"/>
            <ac:spMk id="2" creationId="{48E0E70D-1155-EB38-DFAE-CC2B08BC8198}"/>
          </ac:spMkLst>
        </pc:spChg>
        <pc:spChg chg="mod ord">
          <ac:chgData name="Nicole Reiswig" userId="604a0887-ff19-4d7c-8699-982cdb27bb81" providerId="ADAL" clId="{3711FCF5-D09B-4679-8C28-8E77137BC8D2}" dt="2024-05-01T18:50:45.560" v="2854" actId="26606"/>
          <ac:spMkLst>
            <pc:docMk/>
            <pc:sldMk cId="730708755" sldId="271"/>
            <ac:spMk id="3" creationId="{259CF94D-EE54-2860-2B2C-3440619B7D15}"/>
          </ac:spMkLst>
        </pc:spChg>
        <pc:picChg chg="add mod">
          <ac:chgData name="Nicole Reiswig" userId="604a0887-ff19-4d7c-8699-982cdb27bb81" providerId="ADAL" clId="{3711FCF5-D09B-4679-8C28-8E77137BC8D2}" dt="2024-05-01T18:50:45.560" v="2854" actId="26606"/>
          <ac:picMkLst>
            <pc:docMk/>
            <pc:sldMk cId="730708755" sldId="271"/>
            <ac:picMk id="5" creationId="{7C3E2CBB-91A3-2461-0AB8-17F76DE4CE76}"/>
          </ac:picMkLst>
        </pc:picChg>
      </pc:sldChg>
      <pc:sldChg chg="add del">
        <pc:chgData name="Nicole Reiswig" userId="604a0887-ff19-4d7c-8699-982cdb27bb81" providerId="ADAL" clId="{3711FCF5-D09B-4679-8C28-8E77137BC8D2}" dt="2024-04-30T23:23:59.294" v="749" actId="2696"/>
        <pc:sldMkLst>
          <pc:docMk/>
          <pc:sldMk cId="2387849042" sldId="272"/>
        </pc:sldMkLst>
      </pc:sldChg>
      <pc:sldChg chg="add del">
        <pc:chgData name="Nicole Reiswig" userId="604a0887-ff19-4d7c-8699-982cdb27bb81" providerId="ADAL" clId="{3711FCF5-D09B-4679-8C28-8E77137BC8D2}" dt="2024-05-01T17:51:15.911" v="1579" actId="2696"/>
        <pc:sldMkLst>
          <pc:docMk/>
          <pc:sldMk cId="3299715198" sldId="273"/>
        </pc:sldMkLst>
      </pc:sldChg>
      <pc:sldChg chg="add del">
        <pc:chgData name="Nicole Reiswig" userId="604a0887-ff19-4d7c-8699-982cdb27bb81" providerId="ADAL" clId="{3711FCF5-D09B-4679-8C28-8E77137BC8D2}" dt="2024-05-01T17:51:18.876" v="1580" actId="2696"/>
        <pc:sldMkLst>
          <pc:docMk/>
          <pc:sldMk cId="822569134" sldId="274"/>
        </pc:sldMkLst>
      </pc:sldChg>
      <pc:sldChg chg="add del">
        <pc:chgData name="Nicole Reiswig" userId="604a0887-ff19-4d7c-8699-982cdb27bb81" providerId="ADAL" clId="{3711FCF5-D09B-4679-8C28-8E77137BC8D2}" dt="2024-05-01T17:51:24.511" v="1581" actId="2696"/>
        <pc:sldMkLst>
          <pc:docMk/>
          <pc:sldMk cId="843768125" sldId="275"/>
        </pc:sldMkLst>
      </pc:sldChg>
      <pc:sldChg chg="delSp modSp add mod">
        <pc:chgData name="Nicole Reiswig" userId="604a0887-ff19-4d7c-8699-982cdb27bb81" providerId="ADAL" clId="{3711FCF5-D09B-4679-8C28-8E77137BC8D2}" dt="2024-05-01T18:49:02.123" v="2835" actId="478"/>
        <pc:sldMkLst>
          <pc:docMk/>
          <pc:sldMk cId="1212140928" sldId="276"/>
        </pc:sldMkLst>
        <pc:spChg chg="del">
          <ac:chgData name="Nicole Reiswig" userId="604a0887-ff19-4d7c-8699-982cdb27bb81" providerId="ADAL" clId="{3711FCF5-D09B-4679-8C28-8E77137BC8D2}" dt="2024-05-01T17:59:32.496" v="1719" actId="478"/>
          <ac:spMkLst>
            <pc:docMk/>
            <pc:sldMk cId="1212140928" sldId="276"/>
            <ac:spMk id="9" creationId="{F4673A57-8C07-453C-8611-1D99E8CDE141}"/>
          </ac:spMkLst>
        </pc:spChg>
        <pc:spChg chg="mod">
          <ac:chgData name="Nicole Reiswig" userId="604a0887-ff19-4d7c-8699-982cdb27bb81" providerId="ADAL" clId="{3711FCF5-D09B-4679-8C28-8E77137BC8D2}" dt="2024-05-01T17:55:36.855" v="1656" actId="20577"/>
          <ac:spMkLst>
            <pc:docMk/>
            <pc:sldMk cId="1212140928" sldId="276"/>
            <ac:spMk id="11" creationId="{4E3F5479-058B-4FA8-92E9-18CAB8CDC5C5}"/>
          </ac:spMkLst>
        </pc:spChg>
        <pc:spChg chg="del mod">
          <ac:chgData name="Nicole Reiswig" userId="604a0887-ff19-4d7c-8699-982cdb27bb81" providerId="ADAL" clId="{3711FCF5-D09B-4679-8C28-8E77137BC8D2}" dt="2024-05-01T17:54:55.347" v="1635" actId="478"/>
          <ac:spMkLst>
            <pc:docMk/>
            <pc:sldMk cId="1212140928" sldId="276"/>
            <ac:spMk id="43" creationId="{51613421-44EB-4EA7-89AE-D8972D473414}"/>
          </ac:spMkLst>
        </pc:spChg>
        <pc:spChg chg="del">
          <ac:chgData name="Nicole Reiswig" userId="604a0887-ff19-4d7c-8699-982cdb27bb81" providerId="ADAL" clId="{3711FCF5-D09B-4679-8C28-8E77137BC8D2}" dt="2024-05-01T17:54:59.668" v="1636" actId="478"/>
          <ac:spMkLst>
            <pc:docMk/>
            <pc:sldMk cId="1212140928" sldId="276"/>
            <ac:spMk id="44" creationId="{71E47AC8-8358-4724-91F8-0D1B21FC5F47}"/>
          </ac:spMkLst>
        </pc:spChg>
        <pc:spChg chg="del">
          <ac:chgData name="Nicole Reiswig" userId="604a0887-ff19-4d7c-8699-982cdb27bb81" providerId="ADAL" clId="{3711FCF5-D09B-4679-8C28-8E77137BC8D2}" dt="2024-05-01T17:55:04.173" v="1637" actId="478"/>
          <ac:spMkLst>
            <pc:docMk/>
            <pc:sldMk cId="1212140928" sldId="276"/>
            <ac:spMk id="45" creationId="{69F7E025-DDEC-4748-AAE9-9FA2A4BF1E49}"/>
          </ac:spMkLst>
        </pc:spChg>
        <pc:spChg chg="del">
          <ac:chgData name="Nicole Reiswig" userId="604a0887-ff19-4d7c-8699-982cdb27bb81" providerId="ADAL" clId="{3711FCF5-D09B-4679-8C28-8E77137BC8D2}" dt="2024-05-01T17:55:17.176" v="1640" actId="478"/>
          <ac:spMkLst>
            <pc:docMk/>
            <pc:sldMk cId="1212140928" sldId="276"/>
            <ac:spMk id="46" creationId="{84176128-6116-4C3C-9CC3-394E6E116762}"/>
          </ac:spMkLst>
        </pc:spChg>
        <pc:spChg chg="del">
          <ac:chgData name="Nicole Reiswig" userId="604a0887-ff19-4d7c-8699-982cdb27bb81" providerId="ADAL" clId="{3711FCF5-D09B-4679-8C28-8E77137BC8D2}" dt="2024-05-01T17:55:12.994" v="1639" actId="478"/>
          <ac:spMkLst>
            <pc:docMk/>
            <pc:sldMk cId="1212140928" sldId="276"/>
            <ac:spMk id="47" creationId="{839BCDE9-6CF8-45EE-BFA1-6E32ED5C240E}"/>
          </ac:spMkLst>
        </pc:spChg>
        <pc:spChg chg="del">
          <ac:chgData name="Nicole Reiswig" userId="604a0887-ff19-4d7c-8699-982cdb27bb81" providerId="ADAL" clId="{3711FCF5-D09B-4679-8C28-8E77137BC8D2}" dt="2024-05-01T17:55:08.959" v="1638" actId="478"/>
          <ac:spMkLst>
            <pc:docMk/>
            <pc:sldMk cId="1212140928" sldId="276"/>
            <ac:spMk id="48" creationId="{7DDB637A-4822-4FE9-8AEA-11DEA7859049}"/>
          </ac:spMkLst>
        </pc:spChg>
        <pc:spChg chg="del">
          <ac:chgData name="Nicole Reiswig" userId="604a0887-ff19-4d7c-8699-982cdb27bb81" providerId="ADAL" clId="{3711FCF5-D09B-4679-8C28-8E77137BC8D2}" dt="2024-05-01T17:55:29.509" v="1644" actId="478"/>
          <ac:spMkLst>
            <pc:docMk/>
            <pc:sldMk cId="1212140928" sldId="276"/>
            <ac:spMk id="49" creationId="{7FA68D61-8BDC-4C14-9F0D-CF0C946CD30A}"/>
          </ac:spMkLst>
        </pc:spChg>
        <pc:spChg chg="del">
          <ac:chgData name="Nicole Reiswig" userId="604a0887-ff19-4d7c-8699-982cdb27bb81" providerId="ADAL" clId="{3711FCF5-D09B-4679-8C28-8E77137BC8D2}" dt="2024-05-01T17:55:26.414" v="1643" actId="478"/>
          <ac:spMkLst>
            <pc:docMk/>
            <pc:sldMk cId="1212140928" sldId="276"/>
            <ac:spMk id="50" creationId="{B164A1DA-19AA-4A0C-9ED2-92A9346B807A}"/>
          </ac:spMkLst>
        </pc:spChg>
        <pc:spChg chg="del mod">
          <ac:chgData name="Nicole Reiswig" userId="604a0887-ff19-4d7c-8699-982cdb27bb81" providerId="ADAL" clId="{3711FCF5-D09B-4679-8C28-8E77137BC8D2}" dt="2024-05-01T17:55:22.558" v="1642" actId="478"/>
          <ac:spMkLst>
            <pc:docMk/>
            <pc:sldMk cId="1212140928" sldId="276"/>
            <ac:spMk id="51" creationId="{FA4B18CA-09B5-4584-8D25-60B58EF68413}"/>
          </ac:spMkLst>
        </pc:spChg>
        <pc:graphicFrameChg chg="mod">
          <ac:chgData name="Nicole Reiswig" userId="604a0887-ff19-4d7c-8699-982cdb27bb81" providerId="ADAL" clId="{3711FCF5-D09B-4679-8C28-8E77137BC8D2}" dt="2024-05-01T17:54:47.997" v="1633" actId="14100"/>
          <ac:graphicFrameMkLst>
            <pc:docMk/>
            <pc:sldMk cId="1212140928" sldId="276"/>
            <ac:graphicFrameMk id="7" creationId="{686C4999-06C3-490E-B7B9-866B1D0D975E}"/>
          </ac:graphicFrameMkLst>
        </pc:graphicFrameChg>
        <pc:cxnChg chg="del">
          <ac:chgData name="Nicole Reiswig" userId="604a0887-ff19-4d7c-8699-982cdb27bb81" providerId="ADAL" clId="{3711FCF5-D09B-4679-8C28-8E77137BC8D2}" dt="2024-05-01T18:49:02.123" v="2835" actId="478"/>
          <ac:cxnSpMkLst>
            <pc:docMk/>
            <pc:sldMk cId="1212140928" sldId="276"/>
            <ac:cxnSpMk id="8" creationId="{D0986099-F5F2-4E8B-BE17-81194861A00C}"/>
          </ac:cxnSpMkLst>
        </pc:cxnChg>
        <pc:cxnChg chg="del">
          <ac:chgData name="Nicole Reiswig" userId="604a0887-ff19-4d7c-8699-982cdb27bb81" providerId="ADAL" clId="{3711FCF5-D09B-4679-8C28-8E77137BC8D2}" dt="2024-05-01T18:48:59.189" v="2834" actId="478"/>
          <ac:cxnSpMkLst>
            <pc:docMk/>
            <pc:sldMk cId="1212140928" sldId="276"/>
            <ac:cxnSpMk id="14" creationId="{83E690F4-843A-47A5-8620-4FB01C0D8E68}"/>
          </ac:cxnSpMkLst>
        </pc:cxnChg>
        <pc:cxnChg chg="del">
          <ac:chgData name="Nicole Reiswig" userId="604a0887-ff19-4d7c-8699-982cdb27bb81" providerId="ADAL" clId="{3711FCF5-D09B-4679-8C28-8E77137BC8D2}" dt="2024-05-01T17:59:36.352" v="1720" actId="478"/>
          <ac:cxnSpMkLst>
            <pc:docMk/>
            <pc:sldMk cId="1212140928" sldId="276"/>
            <ac:cxnSpMk id="15" creationId="{6516ABC0-EF46-4159-B4CF-45B14EA929B3}"/>
          </ac:cxnSpMkLst>
        </pc:cxnChg>
        <pc:cxnChg chg="del">
          <ac:chgData name="Nicole Reiswig" userId="604a0887-ff19-4d7c-8699-982cdb27bb81" providerId="ADAL" clId="{3711FCF5-D09B-4679-8C28-8E77137BC8D2}" dt="2024-05-01T17:59:39.365" v="1721" actId="478"/>
          <ac:cxnSpMkLst>
            <pc:docMk/>
            <pc:sldMk cId="1212140928" sldId="276"/>
            <ac:cxnSpMk id="40" creationId="{B1E755E2-4A99-478A-BBEF-ACE16BEBFCB7}"/>
          </ac:cxnSpMkLst>
        </pc:cxnChg>
      </pc:sldChg>
      <pc:sldChg chg="delSp add del mod">
        <pc:chgData name="Nicole Reiswig" userId="604a0887-ff19-4d7c-8699-982cdb27bb81" providerId="ADAL" clId="{3711FCF5-D09B-4679-8C28-8E77137BC8D2}" dt="2024-05-01T18:07:49.376" v="1874" actId="2696"/>
        <pc:sldMkLst>
          <pc:docMk/>
          <pc:sldMk cId="3887579892" sldId="277"/>
        </pc:sldMkLst>
        <pc:spChg chg="del">
          <ac:chgData name="Nicole Reiswig" userId="604a0887-ff19-4d7c-8699-982cdb27bb81" providerId="ADAL" clId="{3711FCF5-D09B-4679-8C28-8E77137BC8D2}" dt="2024-05-01T17:52:04.119" v="1615" actId="478"/>
          <ac:spMkLst>
            <pc:docMk/>
            <pc:sldMk cId="3887579892" sldId="277"/>
            <ac:spMk id="22" creationId="{769CE3F0-8651-4FF1-8CAF-1E986C3831C4}"/>
          </ac:spMkLst>
        </pc:spChg>
      </pc:sldChg>
      <pc:sldChg chg="add del">
        <pc:chgData name="Nicole Reiswig" userId="604a0887-ff19-4d7c-8699-982cdb27bb81" providerId="ADAL" clId="{3711FCF5-D09B-4679-8C28-8E77137BC8D2}" dt="2024-05-01T18:07:54.396" v="1875" actId="2696"/>
        <pc:sldMkLst>
          <pc:docMk/>
          <pc:sldMk cId="875445271" sldId="278"/>
        </pc:sldMkLst>
      </pc:sldChg>
      <pc:sldChg chg="delSp modSp add mod ord">
        <pc:chgData name="Nicole Reiswig" userId="604a0887-ff19-4d7c-8699-982cdb27bb81" providerId="ADAL" clId="{3711FCF5-D09B-4679-8C28-8E77137BC8D2}" dt="2024-05-01T18:49:29.200" v="2843" actId="478"/>
        <pc:sldMkLst>
          <pc:docMk/>
          <pc:sldMk cId="727364193" sldId="279"/>
        </pc:sldMkLst>
        <pc:spChg chg="mod">
          <ac:chgData name="Nicole Reiswig" userId="604a0887-ff19-4d7c-8699-982cdb27bb81" providerId="ADAL" clId="{3711FCF5-D09B-4679-8C28-8E77137BC8D2}" dt="2024-05-01T18:06:54.658" v="1860" actId="20577"/>
          <ac:spMkLst>
            <pc:docMk/>
            <pc:sldMk cId="727364193" sldId="279"/>
            <ac:spMk id="2" creationId="{3C1CAF08-13B9-48BA-A271-8CE5B568A664}"/>
          </ac:spMkLst>
        </pc:spChg>
        <pc:spChg chg="mod">
          <ac:chgData name="Nicole Reiswig" userId="604a0887-ff19-4d7c-8699-982cdb27bb81" providerId="ADAL" clId="{3711FCF5-D09B-4679-8C28-8E77137BC8D2}" dt="2024-05-01T18:06:28.492" v="1853" actId="20577"/>
          <ac:spMkLst>
            <pc:docMk/>
            <pc:sldMk cId="727364193" sldId="279"/>
            <ac:spMk id="11" creationId="{4E3F5479-058B-4FA8-92E9-18CAB8CDC5C5}"/>
          </ac:spMkLst>
        </pc:spChg>
        <pc:spChg chg="mod">
          <ac:chgData name="Nicole Reiswig" userId="604a0887-ff19-4d7c-8699-982cdb27bb81" providerId="ADAL" clId="{3711FCF5-D09B-4679-8C28-8E77137BC8D2}" dt="2024-05-01T18:07:00.873" v="1870" actId="20577"/>
          <ac:spMkLst>
            <pc:docMk/>
            <pc:sldMk cId="727364193" sldId="279"/>
            <ac:spMk id="26" creationId="{D1B1E083-D07C-4934-9782-F7CCA3539ACF}"/>
          </ac:spMkLst>
        </pc:spChg>
        <pc:spChg chg="del">
          <ac:chgData name="Nicole Reiswig" userId="604a0887-ff19-4d7c-8699-982cdb27bb81" providerId="ADAL" clId="{3711FCF5-D09B-4679-8C28-8E77137BC8D2}" dt="2024-05-01T18:07:10.034" v="1873" actId="478"/>
          <ac:spMkLst>
            <pc:docMk/>
            <pc:sldMk cId="727364193" sldId="279"/>
            <ac:spMk id="27" creationId="{EBD06280-71F4-4832-A31C-772537FAE929}"/>
          </ac:spMkLst>
        </pc:spChg>
        <pc:spChg chg="del mod">
          <ac:chgData name="Nicole Reiswig" userId="604a0887-ff19-4d7c-8699-982cdb27bb81" providerId="ADAL" clId="{3711FCF5-D09B-4679-8C28-8E77137BC8D2}" dt="2024-05-01T18:07:06.462" v="1872" actId="478"/>
          <ac:spMkLst>
            <pc:docMk/>
            <pc:sldMk cId="727364193" sldId="279"/>
            <ac:spMk id="28" creationId="{C917D965-B5BB-41DC-BB5E-C27AF802DD50}"/>
          </ac:spMkLst>
        </pc:spChg>
        <pc:spChg chg="mod">
          <ac:chgData name="Nicole Reiswig" userId="604a0887-ff19-4d7c-8699-982cdb27bb81" providerId="ADAL" clId="{3711FCF5-D09B-4679-8C28-8E77137BC8D2}" dt="2024-05-01T18:45:25.824" v="2818" actId="20577"/>
          <ac:spMkLst>
            <pc:docMk/>
            <pc:sldMk cId="727364193" sldId="279"/>
            <ac:spMk id="38" creationId="{5ECF613A-FCF5-4CC5-AA46-DABB088D7230}"/>
          </ac:spMkLst>
        </pc:spChg>
        <pc:spChg chg="mod">
          <ac:chgData name="Nicole Reiswig" userId="604a0887-ff19-4d7c-8699-982cdb27bb81" providerId="ADAL" clId="{3711FCF5-D09B-4679-8C28-8E77137BC8D2}" dt="2024-05-01T18:40:37.996" v="2420" actId="255"/>
          <ac:spMkLst>
            <pc:docMk/>
            <pc:sldMk cId="727364193" sldId="279"/>
            <ac:spMk id="40" creationId="{5842CE6B-862D-4B18-B10B-3436A7D24058}"/>
          </ac:spMkLst>
        </pc:spChg>
        <pc:spChg chg="mod">
          <ac:chgData name="Nicole Reiswig" userId="604a0887-ff19-4d7c-8699-982cdb27bb81" providerId="ADAL" clId="{3711FCF5-D09B-4679-8C28-8E77137BC8D2}" dt="2024-05-01T18:45:30.309" v="2819"/>
          <ac:spMkLst>
            <pc:docMk/>
            <pc:sldMk cId="727364193" sldId="279"/>
            <ac:spMk id="41" creationId="{D130C0AE-B52E-4C65-A461-AD2F7D2362DE}"/>
          </ac:spMkLst>
        </pc:spChg>
        <pc:spChg chg="mod">
          <ac:chgData name="Nicole Reiswig" userId="604a0887-ff19-4d7c-8699-982cdb27bb81" providerId="ADAL" clId="{3711FCF5-D09B-4679-8C28-8E77137BC8D2}" dt="2024-05-01T18:40:26.904" v="2419" actId="255"/>
          <ac:spMkLst>
            <pc:docMk/>
            <pc:sldMk cId="727364193" sldId="279"/>
            <ac:spMk id="42" creationId="{6E783ACB-62DF-4DA3-9240-822BAEA78497}"/>
          </ac:spMkLst>
        </pc:spChg>
        <pc:spChg chg="del">
          <ac:chgData name="Nicole Reiswig" userId="604a0887-ff19-4d7c-8699-982cdb27bb81" providerId="ADAL" clId="{3711FCF5-D09B-4679-8C28-8E77137BC8D2}" dt="2024-05-01T18:38:29.999" v="2255" actId="478"/>
          <ac:spMkLst>
            <pc:docMk/>
            <pc:sldMk cId="727364193" sldId="279"/>
            <ac:spMk id="43" creationId="{6173DD7D-A9F5-4D7E-A942-64AE3F48B264}"/>
          </ac:spMkLst>
        </pc:spChg>
        <pc:spChg chg="del mod">
          <ac:chgData name="Nicole Reiswig" userId="604a0887-ff19-4d7c-8699-982cdb27bb81" providerId="ADAL" clId="{3711FCF5-D09B-4679-8C28-8E77137BC8D2}" dt="2024-05-01T18:38:16.038" v="2251" actId="478"/>
          <ac:spMkLst>
            <pc:docMk/>
            <pc:sldMk cId="727364193" sldId="279"/>
            <ac:spMk id="44" creationId="{95967C4C-72D9-469E-BB08-F31A36FBD11D}"/>
          </ac:spMkLst>
        </pc:spChg>
        <pc:spChg chg="del">
          <ac:chgData name="Nicole Reiswig" userId="604a0887-ff19-4d7c-8699-982cdb27bb81" providerId="ADAL" clId="{3711FCF5-D09B-4679-8C28-8E77137BC8D2}" dt="2024-05-01T18:38:26.717" v="2254" actId="478"/>
          <ac:spMkLst>
            <pc:docMk/>
            <pc:sldMk cId="727364193" sldId="279"/>
            <ac:spMk id="45" creationId="{A2A2A928-93BB-46FE-9683-5A5BAADF87B3}"/>
          </ac:spMkLst>
        </pc:spChg>
        <pc:spChg chg="del mod">
          <ac:chgData name="Nicole Reiswig" userId="604a0887-ff19-4d7c-8699-982cdb27bb81" providerId="ADAL" clId="{3711FCF5-D09B-4679-8C28-8E77137BC8D2}" dt="2024-05-01T18:38:22.444" v="2253" actId="478"/>
          <ac:spMkLst>
            <pc:docMk/>
            <pc:sldMk cId="727364193" sldId="279"/>
            <ac:spMk id="46" creationId="{D84D1B01-F5DB-4D77-80D5-5CACEA0F7047}"/>
          </ac:spMkLst>
        </pc:spChg>
        <pc:cxnChg chg="del">
          <ac:chgData name="Nicole Reiswig" userId="604a0887-ff19-4d7c-8699-982cdb27bb81" providerId="ADAL" clId="{3711FCF5-D09B-4679-8C28-8E77137BC8D2}" dt="2024-05-01T18:49:29.200" v="2843" actId="478"/>
          <ac:cxnSpMkLst>
            <pc:docMk/>
            <pc:sldMk cId="727364193" sldId="279"/>
            <ac:cxnSpMk id="8" creationId="{D0986099-F5F2-4E8B-BE17-81194861A00C}"/>
          </ac:cxnSpMkLst>
        </pc:cxnChg>
        <pc:cxnChg chg="del">
          <ac:chgData name="Nicole Reiswig" userId="604a0887-ff19-4d7c-8699-982cdb27bb81" providerId="ADAL" clId="{3711FCF5-D09B-4679-8C28-8E77137BC8D2}" dt="2024-05-01T18:49:25.936" v="2842" actId="478"/>
          <ac:cxnSpMkLst>
            <pc:docMk/>
            <pc:sldMk cId="727364193" sldId="279"/>
            <ac:cxnSpMk id="14" creationId="{83E690F4-843A-47A5-8620-4FB01C0D8E68}"/>
          </ac:cxnSpMkLst>
        </pc:cxnChg>
      </pc:sldChg>
      <pc:sldChg chg="addSp delSp modSp add mod ord">
        <pc:chgData name="Nicole Reiswig" userId="604a0887-ff19-4d7c-8699-982cdb27bb81" providerId="ADAL" clId="{3711FCF5-D09B-4679-8C28-8E77137BC8D2}" dt="2024-05-01T18:49:22.129" v="2841" actId="478"/>
        <pc:sldMkLst>
          <pc:docMk/>
          <pc:sldMk cId="1061713674" sldId="280"/>
        </pc:sldMkLst>
        <pc:spChg chg="add mod">
          <ac:chgData name="Nicole Reiswig" userId="604a0887-ff19-4d7c-8699-982cdb27bb81" providerId="ADAL" clId="{3711FCF5-D09B-4679-8C28-8E77137BC8D2}" dt="2024-05-01T18:33:05.122" v="2184" actId="1076"/>
          <ac:spMkLst>
            <pc:docMk/>
            <pc:sldMk cId="1061713674" sldId="280"/>
            <ac:spMk id="5" creationId="{126F36F7-4953-514D-A30C-75E8E1A75AEE}"/>
          </ac:spMkLst>
        </pc:spChg>
        <pc:spChg chg="add mod">
          <ac:chgData name="Nicole Reiswig" userId="604a0887-ff19-4d7c-8699-982cdb27bb81" providerId="ADAL" clId="{3711FCF5-D09B-4679-8C28-8E77137BC8D2}" dt="2024-05-01T18:33:21.765" v="2187" actId="1076"/>
          <ac:spMkLst>
            <pc:docMk/>
            <pc:sldMk cId="1061713674" sldId="280"/>
            <ac:spMk id="6" creationId="{E7DF0830-57BD-56D0-5BE4-6C6377529BD6}"/>
          </ac:spMkLst>
        </pc:spChg>
        <pc:spChg chg="mod">
          <ac:chgData name="Nicole Reiswig" userId="604a0887-ff19-4d7c-8699-982cdb27bb81" providerId="ADAL" clId="{3711FCF5-D09B-4679-8C28-8E77137BC8D2}" dt="2024-05-01T18:48:24.216" v="2831" actId="207"/>
          <ac:spMkLst>
            <pc:docMk/>
            <pc:sldMk cId="1061713674" sldId="280"/>
            <ac:spMk id="10" creationId="{1A997C66-4ED4-4017-9439-1D07ED31D783}"/>
          </ac:spMkLst>
        </pc:spChg>
        <pc:spChg chg="mod">
          <ac:chgData name="Nicole Reiswig" userId="604a0887-ff19-4d7c-8699-982cdb27bb81" providerId="ADAL" clId="{3711FCF5-D09B-4679-8C28-8E77137BC8D2}" dt="2024-05-01T18:04:48.843" v="1818" actId="20577"/>
          <ac:spMkLst>
            <pc:docMk/>
            <pc:sldMk cId="1061713674" sldId="280"/>
            <ac:spMk id="11" creationId="{4E3F5479-058B-4FA8-92E9-18CAB8CDC5C5}"/>
          </ac:spMkLst>
        </pc:spChg>
        <pc:spChg chg="mod">
          <ac:chgData name="Nicole Reiswig" userId="604a0887-ff19-4d7c-8699-982cdb27bb81" providerId="ADAL" clId="{3711FCF5-D09B-4679-8C28-8E77137BC8D2}" dt="2024-05-01T18:48:35.051" v="2832" actId="207"/>
          <ac:spMkLst>
            <pc:docMk/>
            <pc:sldMk cId="1061713674" sldId="280"/>
            <ac:spMk id="12" creationId="{690C1A7A-78BB-48B4-B5CE-2B9C34E5E67B}"/>
          </ac:spMkLst>
        </pc:spChg>
        <pc:spChg chg="mod">
          <ac:chgData name="Nicole Reiswig" userId="604a0887-ff19-4d7c-8699-982cdb27bb81" providerId="ADAL" clId="{3711FCF5-D09B-4679-8C28-8E77137BC8D2}" dt="2024-05-01T18:48:39.900" v="2833" actId="207"/>
          <ac:spMkLst>
            <pc:docMk/>
            <pc:sldMk cId="1061713674" sldId="280"/>
            <ac:spMk id="13" creationId="{53CF038C-66AF-4E81-9068-703EC0088620}"/>
          </ac:spMkLst>
        </pc:spChg>
        <pc:grpChg chg="del">
          <ac:chgData name="Nicole Reiswig" userId="604a0887-ff19-4d7c-8699-982cdb27bb81" providerId="ADAL" clId="{3711FCF5-D09B-4679-8C28-8E77137BC8D2}" dt="2024-05-01T18:33:12.461" v="2185" actId="478"/>
          <ac:grpSpMkLst>
            <pc:docMk/>
            <pc:sldMk cId="1061713674" sldId="280"/>
            <ac:grpSpMk id="16" creationId="{6071F41E-4B08-43F7-BBE7-4A555CA73C1B}"/>
          </ac:grpSpMkLst>
        </pc:grpChg>
        <pc:grpChg chg="del">
          <ac:chgData name="Nicole Reiswig" userId="604a0887-ff19-4d7c-8699-982cdb27bb81" providerId="ADAL" clId="{3711FCF5-D09B-4679-8C28-8E77137BC8D2}" dt="2024-05-01T18:32:56.904" v="2183" actId="478"/>
          <ac:grpSpMkLst>
            <pc:docMk/>
            <pc:sldMk cId="1061713674" sldId="280"/>
            <ac:grpSpMk id="21" creationId="{411839F8-FB7F-4D1C-9734-BE03FFF894B2}"/>
          </ac:grpSpMkLst>
        </pc:grpChg>
        <pc:graphicFrameChg chg="del">
          <ac:chgData name="Nicole Reiswig" userId="604a0887-ff19-4d7c-8699-982cdb27bb81" providerId="ADAL" clId="{3711FCF5-D09B-4679-8C28-8E77137BC8D2}" dt="2024-05-01T18:04:56.281" v="1819" actId="478"/>
          <ac:graphicFrameMkLst>
            <pc:docMk/>
            <pc:sldMk cId="1061713674" sldId="280"/>
            <ac:graphicFrameMk id="4" creationId="{8B833BE5-F2DA-4155-B25C-866FA190EFEA}"/>
          </ac:graphicFrameMkLst>
        </pc:graphicFrameChg>
        <pc:picChg chg="add mod">
          <ac:chgData name="Nicole Reiswig" userId="604a0887-ff19-4d7c-8699-982cdb27bb81" providerId="ADAL" clId="{3711FCF5-D09B-4679-8C28-8E77137BC8D2}" dt="2024-05-01T18:05:27.164" v="1825" actId="962"/>
          <ac:picMkLst>
            <pc:docMk/>
            <pc:sldMk cId="1061713674" sldId="280"/>
            <ac:picMk id="3" creationId="{2025C736-D407-4F40-0AE2-9A4BA7867DFC}"/>
          </ac:picMkLst>
        </pc:picChg>
        <pc:cxnChg chg="del">
          <ac:chgData name="Nicole Reiswig" userId="604a0887-ff19-4d7c-8699-982cdb27bb81" providerId="ADAL" clId="{3711FCF5-D09B-4679-8C28-8E77137BC8D2}" dt="2024-05-01T18:49:22.129" v="2841" actId="478"/>
          <ac:cxnSpMkLst>
            <pc:docMk/>
            <pc:sldMk cId="1061713674" sldId="280"/>
            <ac:cxnSpMk id="8" creationId="{D0986099-F5F2-4E8B-BE17-81194861A00C}"/>
          </ac:cxnSpMkLst>
        </pc:cxnChg>
        <pc:cxnChg chg="del">
          <ac:chgData name="Nicole Reiswig" userId="604a0887-ff19-4d7c-8699-982cdb27bb81" providerId="ADAL" clId="{3711FCF5-D09B-4679-8C28-8E77137BC8D2}" dt="2024-05-01T18:49:19.822" v="2840" actId="478"/>
          <ac:cxnSpMkLst>
            <pc:docMk/>
            <pc:sldMk cId="1061713674" sldId="280"/>
            <ac:cxnSpMk id="14" creationId="{83E690F4-843A-47A5-8620-4FB01C0D8E68}"/>
          </ac:cxnSpMkLst>
        </pc:cxnChg>
      </pc:sldChg>
      <pc:sldChg chg="add del">
        <pc:chgData name="Nicole Reiswig" userId="604a0887-ff19-4d7c-8699-982cdb27bb81" providerId="ADAL" clId="{3711FCF5-D09B-4679-8C28-8E77137BC8D2}" dt="2024-04-30T23:19:35.702" v="696" actId="2696"/>
        <pc:sldMkLst>
          <pc:docMk/>
          <pc:sldMk cId="1923038163" sldId="281"/>
        </pc:sldMkLst>
      </pc:sldChg>
      <pc:sldChg chg="add del">
        <pc:chgData name="Nicole Reiswig" userId="604a0887-ff19-4d7c-8699-982cdb27bb81" providerId="ADAL" clId="{3711FCF5-D09B-4679-8C28-8E77137BC8D2}" dt="2024-05-01T18:08:01.204" v="1876" actId="2696"/>
        <pc:sldMkLst>
          <pc:docMk/>
          <pc:sldMk cId="2275478364" sldId="282"/>
        </pc:sldMkLst>
      </pc:sldChg>
      <pc:sldChg chg="addSp delSp modSp add mod ord setBg delDesignElem">
        <pc:chgData name="Nicole Reiswig" userId="604a0887-ff19-4d7c-8699-982cdb27bb81" providerId="ADAL" clId="{3711FCF5-D09B-4679-8C28-8E77137BC8D2}" dt="2024-05-01T18:47:52.620" v="2830"/>
        <pc:sldMkLst>
          <pc:docMk/>
          <pc:sldMk cId="1685077278" sldId="283"/>
        </pc:sldMkLst>
        <pc:spChg chg="add mod">
          <ac:chgData name="Nicole Reiswig" userId="604a0887-ff19-4d7c-8699-982cdb27bb81" providerId="ADAL" clId="{3711FCF5-D09B-4679-8C28-8E77137BC8D2}" dt="2024-05-01T17:43:36.036" v="1329" actId="20577"/>
          <ac:spMkLst>
            <pc:docMk/>
            <pc:sldMk cId="1685077278" sldId="283"/>
            <ac:spMk id="2" creationId="{B3C281A4-36D9-FE24-5D62-16AF04A45E4C}"/>
          </ac:spMkLst>
        </pc:spChg>
        <pc:spChg chg="mod">
          <ac:chgData name="Nicole Reiswig" userId="604a0887-ff19-4d7c-8699-982cdb27bb81" providerId="ADAL" clId="{3711FCF5-D09B-4679-8C28-8E77137BC8D2}" dt="2024-04-30T23:26:15.002" v="796" actId="20577"/>
          <ac:spMkLst>
            <pc:docMk/>
            <pc:sldMk cId="1685077278" sldId="283"/>
            <ac:spMk id="24" creationId="{7568D85A-4482-C446-7874-8779D066F214}"/>
          </ac:spMkLst>
        </pc:spChg>
        <pc:spChg chg="mod">
          <ac:chgData name="Nicole Reiswig" userId="604a0887-ff19-4d7c-8699-982cdb27bb81" providerId="ADAL" clId="{3711FCF5-D09B-4679-8C28-8E77137BC8D2}" dt="2024-04-30T23:24:57.226" v="757" actId="26606"/>
          <ac:spMkLst>
            <pc:docMk/>
            <pc:sldMk cId="1685077278" sldId="283"/>
            <ac:spMk id="25" creationId="{4BCC40CC-6EB0-FDCD-43E7-4D49E109493A}"/>
          </ac:spMkLst>
        </pc:spChg>
        <pc:spChg chg="mod">
          <ac:chgData name="Nicole Reiswig" userId="604a0887-ff19-4d7c-8699-982cdb27bb81" providerId="ADAL" clId="{3711FCF5-D09B-4679-8C28-8E77137BC8D2}" dt="2024-04-30T23:24:57.226" v="757" actId="26606"/>
          <ac:spMkLst>
            <pc:docMk/>
            <pc:sldMk cId="1685077278" sldId="283"/>
            <ac:spMk id="26" creationId="{E2DFAEA8-8FBA-68A0-26A9-208042F0F1D3}"/>
          </ac:spMkLst>
        </pc:spChg>
        <pc:spChg chg="mod">
          <ac:chgData name="Nicole Reiswig" userId="604a0887-ff19-4d7c-8699-982cdb27bb81" providerId="ADAL" clId="{3711FCF5-D09B-4679-8C28-8E77137BC8D2}" dt="2024-04-30T23:24:57.226" v="757" actId="26606"/>
          <ac:spMkLst>
            <pc:docMk/>
            <pc:sldMk cId="1685077278" sldId="283"/>
            <ac:spMk id="27" creationId="{96843A16-DAFB-669F-1DA2-BE8B1403E7D2}"/>
          </ac:spMkLst>
        </pc:spChg>
        <pc:spChg chg="mod">
          <ac:chgData name="Nicole Reiswig" userId="604a0887-ff19-4d7c-8699-982cdb27bb81" providerId="ADAL" clId="{3711FCF5-D09B-4679-8C28-8E77137BC8D2}" dt="2024-04-30T23:24:57.226" v="757" actId="26606"/>
          <ac:spMkLst>
            <pc:docMk/>
            <pc:sldMk cId="1685077278" sldId="283"/>
            <ac:spMk id="28" creationId="{6960D939-83DA-55B5-A09E-0B008ABCD455}"/>
          </ac:spMkLst>
        </pc:spChg>
        <pc:spChg chg="mod">
          <ac:chgData name="Nicole Reiswig" userId="604a0887-ff19-4d7c-8699-982cdb27bb81" providerId="ADAL" clId="{3711FCF5-D09B-4679-8C28-8E77137BC8D2}" dt="2024-04-30T23:24:57.226" v="757" actId="26606"/>
          <ac:spMkLst>
            <pc:docMk/>
            <pc:sldMk cId="1685077278" sldId="283"/>
            <ac:spMk id="29" creationId="{F25AF0A1-9E2E-D0DC-9134-C69F4347CF4E}"/>
          </ac:spMkLst>
        </pc:spChg>
        <pc:spChg chg="mod">
          <ac:chgData name="Nicole Reiswig" userId="604a0887-ff19-4d7c-8699-982cdb27bb81" providerId="ADAL" clId="{3711FCF5-D09B-4679-8C28-8E77137BC8D2}" dt="2024-04-30T23:33:58.235" v="837" actId="20577"/>
          <ac:spMkLst>
            <pc:docMk/>
            <pc:sldMk cId="1685077278" sldId="283"/>
            <ac:spMk id="30" creationId="{F05CE1BC-132C-411A-E0AC-F0E0654DE8B1}"/>
          </ac:spMkLst>
        </pc:spChg>
        <pc:spChg chg="mod">
          <ac:chgData name="Nicole Reiswig" userId="604a0887-ff19-4d7c-8699-982cdb27bb81" providerId="ADAL" clId="{3711FCF5-D09B-4679-8C28-8E77137BC8D2}" dt="2024-04-30T23:24:57.226" v="757" actId="26606"/>
          <ac:spMkLst>
            <pc:docMk/>
            <pc:sldMk cId="1685077278" sldId="283"/>
            <ac:spMk id="31" creationId="{0EC28EBE-6424-C06E-63D9-91CB16EA7A0B}"/>
          </ac:spMkLst>
        </pc:spChg>
        <pc:spChg chg="mod">
          <ac:chgData name="Nicole Reiswig" userId="604a0887-ff19-4d7c-8699-982cdb27bb81" providerId="ADAL" clId="{3711FCF5-D09B-4679-8C28-8E77137BC8D2}" dt="2024-04-30T23:24:57.226" v="757" actId="26606"/>
          <ac:spMkLst>
            <pc:docMk/>
            <pc:sldMk cId="1685077278" sldId="283"/>
            <ac:spMk id="32" creationId="{34F17B89-C0A6-BBAE-7F92-678445DD51B7}"/>
          </ac:spMkLst>
        </pc:spChg>
        <pc:spChg chg="mod">
          <ac:chgData name="Nicole Reiswig" userId="604a0887-ff19-4d7c-8699-982cdb27bb81" providerId="ADAL" clId="{3711FCF5-D09B-4679-8C28-8E77137BC8D2}" dt="2024-04-30T23:24:57.226" v="757" actId="26606"/>
          <ac:spMkLst>
            <pc:docMk/>
            <pc:sldMk cId="1685077278" sldId="283"/>
            <ac:spMk id="33" creationId="{19E9978D-5586-05F5-07DF-3BDCA53216F2}"/>
          </ac:spMkLst>
        </pc:spChg>
        <pc:spChg chg="mod">
          <ac:chgData name="Nicole Reiswig" userId="604a0887-ff19-4d7c-8699-982cdb27bb81" providerId="ADAL" clId="{3711FCF5-D09B-4679-8C28-8E77137BC8D2}" dt="2024-04-30T23:24:57.226" v="757" actId="26606"/>
          <ac:spMkLst>
            <pc:docMk/>
            <pc:sldMk cId="1685077278" sldId="283"/>
            <ac:spMk id="34" creationId="{1D1064AE-A9F2-203C-E6AA-3A29AD1D6217}"/>
          </ac:spMkLst>
        </pc:spChg>
        <pc:spChg chg="mod">
          <ac:chgData name="Nicole Reiswig" userId="604a0887-ff19-4d7c-8699-982cdb27bb81" providerId="ADAL" clId="{3711FCF5-D09B-4679-8C28-8E77137BC8D2}" dt="2024-05-01T17:40:57.090" v="1237" actId="14100"/>
          <ac:spMkLst>
            <pc:docMk/>
            <pc:sldMk cId="1685077278" sldId="283"/>
            <ac:spMk id="40" creationId="{24BACD32-F452-4F0B-658D-A542A1896ABE}"/>
          </ac:spMkLst>
        </pc:spChg>
        <pc:spChg chg="mod">
          <ac:chgData name="Nicole Reiswig" userId="604a0887-ff19-4d7c-8699-982cdb27bb81" providerId="ADAL" clId="{3711FCF5-D09B-4679-8C28-8E77137BC8D2}" dt="2024-05-01T17:41:11.872" v="1240" actId="14100"/>
          <ac:spMkLst>
            <pc:docMk/>
            <pc:sldMk cId="1685077278" sldId="283"/>
            <ac:spMk id="41" creationId="{5EF1BF89-19E4-2528-0E3A-66132B02F1AD}"/>
          </ac:spMkLst>
        </pc:spChg>
        <pc:spChg chg="mod">
          <ac:chgData name="Nicole Reiswig" userId="604a0887-ff19-4d7c-8699-982cdb27bb81" providerId="ADAL" clId="{3711FCF5-D09B-4679-8C28-8E77137BC8D2}" dt="2024-05-01T17:40:23.365" v="1235" actId="255"/>
          <ac:spMkLst>
            <pc:docMk/>
            <pc:sldMk cId="1685077278" sldId="283"/>
            <ac:spMk id="42" creationId="{993634D6-5BF3-197B-74E4-89F4FAC1F802}"/>
          </ac:spMkLst>
        </pc:spChg>
        <pc:spChg chg="del mod">
          <ac:chgData name="Nicole Reiswig" userId="604a0887-ff19-4d7c-8699-982cdb27bb81" providerId="ADAL" clId="{3711FCF5-D09B-4679-8C28-8E77137BC8D2}" dt="2024-05-01T17:36:29.916" v="1077" actId="478"/>
          <ac:spMkLst>
            <pc:docMk/>
            <pc:sldMk cId="1685077278" sldId="283"/>
            <ac:spMk id="43" creationId="{B83579B1-EC4D-E156-13FF-EE845E16A5BF}"/>
          </ac:spMkLst>
        </pc:spChg>
        <pc:spChg chg="del mod">
          <ac:chgData name="Nicole Reiswig" userId="604a0887-ff19-4d7c-8699-982cdb27bb81" providerId="ADAL" clId="{3711FCF5-D09B-4679-8C28-8E77137BC8D2}" dt="2024-05-01T17:38:13.499" v="1117" actId="478"/>
          <ac:spMkLst>
            <pc:docMk/>
            <pc:sldMk cId="1685077278" sldId="283"/>
            <ac:spMk id="44" creationId="{AFA2DAEF-663B-8A14-54C6-1C7CFA4D3EB5}"/>
          </ac:spMkLst>
        </pc:spChg>
        <pc:spChg chg="del mod">
          <ac:chgData name="Nicole Reiswig" userId="604a0887-ff19-4d7c-8699-982cdb27bb81" providerId="ADAL" clId="{3711FCF5-D09B-4679-8C28-8E77137BC8D2}" dt="2024-05-01T17:39:38.994" v="1179" actId="478"/>
          <ac:spMkLst>
            <pc:docMk/>
            <pc:sldMk cId="1685077278" sldId="283"/>
            <ac:spMk id="45" creationId="{F34F3F11-0034-2C25-4517-EAA84DC98156}"/>
          </ac:spMkLst>
        </pc:spChg>
        <pc:spChg chg="mod">
          <ac:chgData name="Nicole Reiswig" userId="604a0887-ff19-4d7c-8699-982cdb27bb81" providerId="ADAL" clId="{3711FCF5-D09B-4679-8C28-8E77137BC8D2}" dt="2024-04-30T23:34:23.923" v="868" actId="20577"/>
          <ac:spMkLst>
            <pc:docMk/>
            <pc:sldMk cId="1685077278" sldId="283"/>
            <ac:spMk id="220" creationId="{D02ACCCE-2A8D-B4B1-8723-EF6495415377}"/>
          </ac:spMkLst>
        </pc:spChg>
        <pc:spChg chg="mod">
          <ac:chgData name="Nicole Reiswig" userId="604a0887-ff19-4d7c-8699-982cdb27bb81" providerId="ADAL" clId="{3711FCF5-D09B-4679-8C28-8E77137BC8D2}" dt="2024-04-30T23:34:36.354" v="905" actId="20577"/>
          <ac:spMkLst>
            <pc:docMk/>
            <pc:sldMk cId="1685077278" sldId="283"/>
            <ac:spMk id="221" creationId="{2804F502-4625-161C-1D96-93B008ED47B1}"/>
          </ac:spMkLst>
        </pc:spChg>
        <pc:spChg chg="mod">
          <ac:chgData name="Nicole Reiswig" userId="604a0887-ff19-4d7c-8699-982cdb27bb81" providerId="ADAL" clId="{3711FCF5-D09B-4679-8C28-8E77137BC8D2}" dt="2024-04-30T23:44:19.203" v="1042" actId="20577"/>
          <ac:spMkLst>
            <pc:docMk/>
            <pc:sldMk cId="1685077278" sldId="283"/>
            <ac:spMk id="222" creationId="{5D63A976-2732-C1EF-DB91-680BA7E1A724}"/>
          </ac:spMkLst>
        </pc:spChg>
        <pc:spChg chg="mod">
          <ac:chgData name="Nicole Reiswig" userId="604a0887-ff19-4d7c-8699-982cdb27bb81" providerId="ADAL" clId="{3711FCF5-D09B-4679-8C28-8E77137BC8D2}" dt="2024-04-30T23:44:07.497" v="1001" actId="20577"/>
          <ac:spMkLst>
            <pc:docMk/>
            <pc:sldMk cId="1685077278" sldId="283"/>
            <ac:spMk id="223" creationId="{8C1B124E-C873-6E70-E36F-95FABCE02CC9}"/>
          </ac:spMkLst>
        </pc:spChg>
        <pc:spChg chg="mod">
          <ac:chgData name="Nicole Reiswig" userId="604a0887-ff19-4d7c-8699-982cdb27bb81" providerId="ADAL" clId="{3711FCF5-D09B-4679-8C28-8E77137BC8D2}" dt="2024-04-30T23:34:17.125" v="853" actId="20577"/>
          <ac:spMkLst>
            <pc:docMk/>
            <pc:sldMk cId="1685077278" sldId="283"/>
            <ac:spMk id="338" creationId="{7BCB781A-EB9C-E148-AE9B-35CF918AAE16}"/>
          </ac:spMkLst>
        </pc:spChg>
        <pc:spChg chg="add del">
          <ac:chgData name="Nicole Reiswig" userId="604a0887-ff19-4d7c-8699-982cdb27bb81" providerId="ADAL" clId="{3711FCF5-D09B-4679-8C28-8E77137BC8D2}" dt="2024-04-30T23:24:55.889" v="754" actId="26606"/>
          <ac:spMkLst>
            <pc:docMk/>
            <pc:sldMk cId="1685077278" sldId="283"/>
            <ac:spMk id="345" creationId="{90AAC386-A18D-4525-AD1B-4D227ED34C84}"/>
          </ac:spMkLst>
        </pc:spChg>
        <pc:spChg chg="add del">
          <ac:chgData name="Nicole Reiswig" userId="604a0887-ff19-4d7c-8699-982cdb27bb81" providerId="ADAL" clId="{3711FCF5-D09B-4679-8C28-8E77137BC8D2}" dt="2024-04-30T23:24:57.163" v="756" actId="26606"/>
          <ac:spMkLst>
            <pc:docMk/>
            <pc:sldMk cId="1685077278" sldId="283"/>
            <ac:spMk id="350" creationId="{883F9AA6-0DA9-4F38-AA8A-C355838EB933}"/>
          </ac:spMkLst>
        </pc:spChg>
        <pc:cxnChg chg="add del">
          <ac:chgData name="Nicole Reiswig" userId="604a0887-ff19-4d7c-8699-982cdb27bb81" providerId="ADAL" clId="{3711FCF5-D09B-4679-8C28-8E77137BC8D2}" dt="2024-04-30T23:24:54.262" v="752" actId="26606"/>
          <ac:cxnSpMkLst>
            <pc:docMk/>
            <pc:sldMk cId="1685077278" sldId="283"/>
            <ac:cxnSpMk id="343" creationId="{22953FD7-F17A-4D8D-8237-93E8D567166C}"/>
          </ac:cxnSpMkLst>
        </pc:cxnChg>
        <pc:cxnChg chg="add del">
          <ac:chgData name="Nicole Reiswig" userId="604a0887-ff19-4d7c-8699-982cdb27bb81" providerId="ADAL" clId="{3711FCF5-D09B-4679-8C28-8E77137BC8D2}" dt="2024-04-30T23:24:55.889" v="754" actId="26606"/>
          <ac:cxnSpMkLst>
            <pc:docMk/>
            <pc:sldMk cId="1685077278" sldId="283"/>
            <ac:cxnSpMk id="346" creationId="{22953FD7-F17A-4D8D-8237-93E8D567166C}"/>
          </ac:cxnSpMkLst>
        </pc:cxnChg>
        <pc:cxnChg chg="add del">
          <ac:chgData name="Nicole Reiswig" userId="604a0887-ff19-4d7c-8699-982cdb27bb81" providerId="ADAL" clId="{3711FCF5-D09B-4679-8C28-8E77137BC8D2}" dt="2024-04-30T23:24:55.889" v="754" actId="26606"/>
          <ac:cxnSpMkLst>
            <pc:docMk/>
            <pc:sldMk cId="1685077278" sldId="283"/>
            <ac:cxnSpMk id="347" creationId="{C34C4AD0-FE94-4E84-ACA6-CC5BF1A11822}"/>
          </ac:cxnSpMkLst>
        </pc:cxnChg>
        <pc:cxnChg chg="add del">
          <ac:chgData name="Nicole Reiswig" userId="604a0887-ff19-4d7c-8699-982cdb27bb81" providerId="ADAL" clId="{3711FCF5-D09B-4679-8C28-8E77137BC8D2}" dt="2024-04-30T23:24:57.163" v="756" actId="26606"/>
          <ac:cxnSpMkLst>
            <pc:docMk/>
            <pc:sldMk cId="1685077278" sldId="283"/>
            <ac:cxnSpMk id="349" creationId="{22953FD7-F17A-4D8D-8237-93E8D567166C}"/>
          </ac:cxnSpMkLst>
        </pc:cxnChg>
        <pc:cxnChg chg="add del">
          <ac:chgData name="Nicole Reiswig" userId="604a0887-ff19-4d7c-8699-982cdb27bb81" providerId="ADAL" clId="{3711FCF5-D09B-4679-8C28-8E77137BC8D2}" dt="2024-04-30T23:24:57.163" v="756" actId="26606"/>
          <ac:cxnSpMkLst>
            <pc:docMk/>
            <pc:sldMk cId="1685077278" sldId="283"/>
            <ac:cxnSpMk id="351" creationId="{5C45FA27-EB18-4E04-8C96-68F7A0BC1DD9}"/>
          </ac:cxnSpMkLst>
        </pc:cxnChg>
        <pc:cxnChg chg="add del">
          <ac:chgData name="Nicole Reiswig" userId="604a0887-ff19-4d7c-8699-982cdb27bb81" providerId="ADAL" clId="{3711FCF5-D09B-4679-8C28-8E77137BC8D2}" dt="2024-05-01T18:47:52.620" v="2830"/>
          <ac:cxnSpMkLst>
            <pc:docMk/>
            <pc:sldMk cId="1685077278" sldId="283"/>
            <ac:cxnSpMk id="353" creationId="{22953FD7-F17A-4D8D-8237-93E8D567166C}"/>
          </ac:cxnSpMkLst>
        </pc:cxnChg>
      </pc:sldChg>
      <pc:sldChg chg="modSp add del ord">
        <pc:chgData name="Nicole Reiswig" userId="604a0887-ff19-4d7c-8699-982cdb27bb81" providerId="ADAL" clId="{3711FCF5-D09B-4679-8C28-8E77137BC8D2}" dt="2024-05-01T17:51:04.199" v="1576" actId="2696"/>
        <pc:sldMkLst>
          <pc:docMk/>
          <pc:sldMk cId="2080822948" sldId="284"/>
        </pc:sldMkLst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2" creationId="{BFB90BF9-4E3A-F588-D024-20E91F85BC59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3" creationId="{0990AD96-B7D3-7FA8-DEA0-17CE45989CB8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4" creationId="{650D4D8F-F641-34DE-7A31-CDB96A279BA2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5" creationId="{8B15C0AF-099D-62E8-A8B3-C73C74BF51A8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6" creationId="{85CF16ED-B26B-EB35-F5E7-278D73BD2CDD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7" creationId="{CB9C7D1C-B810-E099-3370-DF97666773CE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8" creationId="{2ECE9318-C230-F469-A21B-280ADB932AE2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9" creationId="{0DB08B62-754B-F2CE-8C8B-CD19E414574C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0" creationId="{B451C40A-EBFD-D926-FF07-BF0D5A1A8435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1" creationId="{947867A9-5AA3-A65E-D21E-FA415BC901E4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2" creationId="{19533E76-86D0-1F3A-651D-B915EB60A54F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3" creationId="{EB489088-C487-E7ED-E24A-0EC1ACF12BEB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4" creationId="{98CB4F80-15EA-EE1C-955C-2180FB412904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5" creationId="{13175FEE-ED6A-D995-50DF-F6AF03FA7708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6" creationId="{BD9C535C-2004-40A6-4DB3-45441A7270EE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7" creationId="{19C27114-9B98-05F1-2C51-A3FD33766E74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8" creationId="{BE9C35BB-FBE3-581A-549F-7C67FA943B40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19" creationId="{C31B20A6-548F-6596-ED86-CED0CC909D51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20" creationId="{5A66C34E-3B42-2879-68F3-7846EA1A1FB5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21" creationId="{0DD3DC88-316C-7F59-D628-8A4F41D50FCE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2080822948" sldId="284"/>
            <ac:spMk id="22" creationId="{AA55E261-1218-EDD6-1600-0457A09D7DAB}"/>
          </ac:spMkLst>
        </pc:spChg>
      </pc:sldChg>
      <pc:sldChg chg="modSp add del ord">
        <pc:chgData name="Nicole Reiswig" userId="604a0887-ff19-4d7c-8699-982cdb27bb81" providerId="ADAL" clId="{3711FCF5-D09B-4679-8C28-8E77137BC8D2}" dt="2024-05-01T17:51:08.764" v="1577" actId="2696"/>
        <pc:sldMkLst>
          <pc:docMk/>
          <pc:sldMk cId="3406820312" sldId="285"/>
        </pc:sldMkLst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2" creationId="{45271FA7-1130-577A-B262-3CFCE4D361D0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3" creationId="{282EC563-7A28-7A64-EF55-8B2D96B8BA12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4" creationId="{C90046D6-BF6A-92C5-9FA6-A8E09681754F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5" creationId="{174FDB83-A3CA-32EC-E835-74D51EC7ED2A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6" creationId="{B90006CE-8B99-2B5E-6EC8-AD2659DA48A0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7" creationId="{1398FC35-D6C3-4969-74AD-CCF970863497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8" creationId="{3B8F0EB2-D253-F76C-B121-CBA49CA5F086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9" creationId="{3A873B32-A536-3384-777E-7E6388EDC2A3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10" creationId="{EDE7116E-BD93-DD4F-EF8F-9844EF3C0C60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11" creationId="{4DFC2536-E65E-7429-0184-98BC0E1C172D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12" creationId="{FC90BE18-FA27-C57B-C781-3884F580D887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13" creationId="{B8761A4F-8455-B6EE-0710-C948C881802B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14" creationId="{E2D4C139-4CA6-061C-30BA-8E451F74D97A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15" creationId="{6DB0524D-33BC-3B8A-95AC-691DD154BD68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16" creationId="{D1E93091-75D0-8EE7-0CC2-3D13EC5ACA4E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406820312" sldId="285"/>
            <ac:spMk id="17" creationId="{231D9E72-C932-0F8E-8855-77A99AB3EEFB}"/>
          </ac:spMkLst>
        </pc:spChg>
        <pc:picChg chg="mod">
          <ac:chgData name="Nicole Reiswig" userId="604a0887-ff19-4d7c-8699-982cdb27bb81" providerId="ADAL" clId="{3711FCF5-D09B-4679-8C28-8E77137BC8D2}" dt="2024-04-30T23:23:18.206" v="746"/>
          <ac:picMkLst>
            <pc:docMk/>
            <pc:sldMk cId="3406820312" sldId="285"/>
            <ac:picMk id="100" creationId="{41A0C35A-B61E-04E0-9A0E-27D0254B9590}"/>
          </ac:picMkLst>
        </pc:picChg>
        <pc:picChg chg="mod">
          <ac:chgData name="Nicole Reiswig" userId="604a0887-ff19-4d7c-8699-982cdb27bb81" providerId="ADAL" clId="{3711FCF5-D09B-4679-8C28-8E77137BC8D2}" dt="2024-04-30T23:23:18.206" v="746"/>
          <ac:picMkLst>
            <pc:docMk/>
            <pc:sldMk cId="3406820312" sldId="285"/>
            <ac:picMk id="101" creationId="{58A8FA1F-1699-0217-E33F-6BD26B4D5BFF}"/>
          </ac:picMkLst>
        </pc:picChg>
        <pc:picChg chg="mod">
          <ac:chgData name="Nicole Reiswig" userId="604a0887-ff19-4d7c-8699-982cdb27bb81" providerId="ADAL" clId="{3711FCF5-D09B-4679-8C28-8E77137BC8D2}" dt="2024-04-30T23:23:18.206" v="746"/>
          <ac:picMkLst>
            <pc:docMk/>
            <pc:sldMk cId="3406820312" sldId="285"/>
            <ac:picMk id="102" creationId="{8EF82486-ABDC-A42A-299B-A8456BE72A4B}"/>
          </ac:picMkLst>
        </pc:picChg>
        <pc:picChg chg="mod">
          <ac:chgData name="Nicole Reiswig" userId="604a0887-ff19-4d7c-8699-982cdb27bb81" providerId="ADAL" clId="{3711FCF5-D09B-4679-8C28-8E77137BC8D2}" dt="2024-04-30T23:23:18.206" v="746"/>
          <ac:picMkLst>
            <pc:docMk/>
            <pc:sldMk cId="3406820312" sldId="285"/>
            <ac:picMk id="103" creationId="{474E7E93-86E1-4C23-3541-A24692B8DB83}"/>
          </ac:picMkLst>
        </pc:picChg>
        <pc:picChg chg="mod">
          <ac:chgData name="Nicole Reiswig" userId="604a0887-ff19-4d7c-8699-982cdb27bb81" providerId="ADAL" clId="{3711FCF5-D09B-4679-8C28-8E77137BC8D2}" dt="2024-04-30T23:23:18.206" v="746"/>
          <ac:picMkLst>
            <pc:docMk/>
            <pc:sldMk cId="3406820312" sldId="285"/>
            <ac:picMk id="104" creationId="{1BE8DFCD-9481-C706-BE19-0A45C9032211}"/>
          </ac:picMkLst>
        </pc:picChg>
      </pc:sldChg>
      <pc:sldChg chg="addSp delSp modSp add mod ord setBg delDesignElem">
        <pc:chgData name="Nicole Reiswig" userId="604a0887-ff19-4d7c-8699-982cdb27bb81" providerId="ADAL" clId="{3711FCF5-D09B-4679-8C28-8E77137BC8D2}" dt="2024-05-01T18:47:52.620" v="2830"/>
        <pc:sldMkLst>
          <pc:docMk/>
          <pc:sldMk cId="1493732488" sldId="286"/>
        </pc:sldMkLst>
        <pc:spChg chg="mod">
          <ac:chgData name="Nicole Reiswig" userId="604a0887-ff19-4d7c-8699-982cdb27bb81" providerId="ADAL" clId="{3711FCF5-D09B-4679-8C28-8E77137BC8D2}" dt="2024-04-30T23:25:19.358" v="767" actId="26606"/>
          <ac:spMkLst>
            <pc:docMk/>
            <pc:sldMk cId="1493732488" sldId="286"/>
            <ac:spMk id="3" creationId="{E6FA35AC-F767-056D-7C15-71EFADB43338}"/>
          </ac:spMkLst>
        </pc:spChg>
        <pc:spChg chg="mod">
          <ac:chgData name="Nicole Reiswig" userId="604a0887-ff19-4d7c-8699-982cdb27bb81" providerId="ADAL" clId="{3711FCF5-D09B-4679-8C28-8E77137BC8D2}" dt="2024-04-30T23:25:19.358" v="767" actId="26606"/>
          <ac:spMkLst>
            <pc:docMk/>
            <pc:sldMk cId="1493732488" sldId="286"/>
            <ac:spMk id="7" creationId="{55120183-4F79-ADA2-D72F-2CEA1D311D5C}"/>
          </ac:spMkLst>
        </pc:spChg>
        <pc:spChg chg="mod">
          <ac:chgData name="Nicole Reiswig" userId="604a0887-ff19-4d7c-8699-982cdb27bb81" providerId="ADAL" clId="{3711FCF5-D09B-4679-8C28-8E77137BC8D2}" dt="2024-04-30T23:25:19.358" v="767" actId="26606"/>
          <ac:spMkLst>
            <pc:docMk/>
            <pc:sldMk cId="1493732488" sldId="286"/>
            <ac:spMk id="8" creationId="{4171B262-20A9-A34D-42BE-F451F89EB794}"/>
          </ac:spMkLst>
        </pc:spChg>
        <pc:spChg chg="mod">
          <ac:chgData name="Nicole Reiswig" userId="604a0887-ff19-4d7c-8699-982cdb27bb81" providerId="ADAL" clId="{3711FCF5-D09B-4679-8C28-8E77137BC8D2}" dt="2024-04-30T23:25:19.358" v="767" actId="26606"/>
          <ac:spMkLst>
            <pc:docMk/>
            <pc:sldMk cId="1493732488" sldId="286"/>
            <ac:spMk id="9" creationId="{DAF9F4F2-8C4E-F538-F8AA-1F0B0DCDFE82}"/>
          </ac:spMkLst>
        </pc:spChg>
        <pc:spChg chg="add del">
          <ac:chgData name="Nicole Reiswig" userId="604a0887-ff19-4d7c-8699-982cdb27bb81" providerId="ADAL" clId="{3711FCF5-D09B-4679-8C28-8E77137BC8D2}" dt="2024-04-30T23:25:15.657" v="762" actId="26606"/>
          <ac:spMkLst>
            <pc:docMk/>
            <pc:sldMk cId="1493732488" sldId="286"/>
            <ac:spMk id="16" creationId="{90AAC386-A18D-4525-AD1B-4D227ED34C84}"/>
          </ac:spMkLst>
        </pc:spChg>
        <pc:spChg chg="add del">
          <ac:chgData name="Nicole Reiswig" userId="604a0887-ff19-4d7c-8699-982cdb27bb81" providerId="ADAL" clId="{3711FCF5-D09B-4679-8C28-8E77137BC8D2}" dt="2024-04-30T23:25:17.750" v="764" actId="26606"/>
          <ac:spMkLst>
            <pc:docMk/>
            <pc:sldMk cId="1493732488" sldId="286"/>
            <ac:spMk id="21" creationId="{883F9AA6-0DA9-4F38-AA8A-C355838EB933}"/>
          </ac:spMkLst>
        </pc:spChg>
        <pc:spChg chg="add del">
          <ac:chgData name="Nicole Reiswig" userId="604a0887-ff19-4d7c-8699-982cdb27bb81" providerId="ADAL" clId="{3711FCF5-D09B-4679-8C28-8E77137BC8D2}" dt="2024-04-30T23:25:19.326" v="766" actId="26606"/>
          <ac:spMkLst>
            <pc:docMk/>
            <pc:sldMk cId="1493732488" sldId="286"/>
            <ac:spMk id="25" creationId="{90AAC386-A18D-4525-AD1B-4D227ED34C84}"/>
          </ac:spMkLst>
        </pc:spChg>
        <pc:graphicFrameChg chg="mod modGraphic">
          <ac:chgData name="Nicole Reiswig" userId="604a0887-ff19-4d7c-8699-982cdb27bb81" providerId="ADAL" clId="{3711FCF5-D09B-4679-8C28-8E77137BC8D2}" dt="2024-04-30T23:30:44.159" v="833" actId="20577"/>
          <ac:graphicFrameMkLst>
            <pc:docMk/>
            <pc:sldMk cId="1493732488" sldId="286"/>
            <ac:graphicFrameMk id="4" creationId="{76F81F56-A6CA-FC3A-993F-BF4A2EB43B4B}"/>
          </ac:graphicFrameMkLst>
        </pc:graphicFrameChg>
        <pc:cxnChg chg="add del">
          <ac:chgData name="Nicole Reiswig" userId="604a0887-ff19-4d7c-8699-982cdb27bb81" providerId="ADAL" clId="{3711FCF5-D09B-4679-8C28-8E77137BC8D2}" dt="2024-04-30T23:25:13.783" v="760" actId="26606"/>
          <ac:cxnSpMkLst>
            <pc:docMk/>
            <pc:sldMk cId="1493732488" sldId="286"/>
            <ac:cxnSpMk id="14" creationId="{22953FD7-F17A-4D8D-8237-93E8D567166C}"/>
          </ac:cxnSpMkLst>
        </pc:cxnChg>
        <pc:cxnChg chg="add del">
          <ac:chgData name="Nicole Reiswig" userId="604a0887-ff19-4d7c-8699-982cdb27bb81" providerId="ADAL" clId="{3711FCF5-D09B-4679-8C28-8E77137BC8D2}" dt="2024-04-30T23:25:15.657" v="762" actId="26606"/>
          <ac:cxnSpMkLst>
            <pc:docMk/>
            <pc:sldMk cId="1493732488" sldId="286"/>
            <ac:cxnSpMk id="17" creationId="{22953FD7-F17A-4D8D-8237-93E8D567166C}"/>
          </ac:cxnSpMkLst>
        </pc:cxnChg>
        <pc:cxnChg chg="add del">
          <ac:chgData name="Nicole Reiswig" userId="604a0887-ff19-4d7c-8699-982cdb27bb81" providerId="ADAL" clId="{3711FCF5-D09B-4679-8C28-8E77137BC8D2}" dt="2024-04-30T23:25:15.657" v="762" actId="26606"/>
          <ac:cxnSpMkLst>
            <pc:docMk/>
            <pc:sldMk cId="1493732488" sldId="286"/>
            <ac:cxnSpMk id="18" creationId="{C34C4AD0-FE94-4E84-ACA6-CC5BF1A11822}"/>
          </ac:cxnSpMkLst>
        </pc:cxnChg>
        <pc:cxnChg chg="add del">
          <ac:chgData name="Nicole Reiswig" userId="604a0887-ff19-4d7c-8699-982cdb27bb81" providerId="ADAL" clId="{3711FCF5-D09B-4679-8C28-8E77137BC8D2}" dt="2024-04-30T23:25:17.750" v="764" actId="26606"/>
          <ac:cxnSpMkLst>
            <pc:docMk/>
            <pc:sldMk cId="1493732488" sldId="286"/>
            <ac:cxnSpMk id="20" creationId="{22953FD7-F17A-4D8D-8237-93E8D567166C}"/>
          </ac:cxnSpMkLst>
        </pc:cxnChg>
        <pc:cxnChg chg="add del">
          <ac:chgData name="Nicole Reiswig" userId="604a0887-ff19-4d7c-8699-982cdb27bb81" providerId="ADAL" clId="{3711FCF5-D09B-4679-8C28-8E77137BC8D2}" dt="2024-04-30T23:25:17.750" v="764" actId="26606"/>
          <ac:cxnSpMkLst>
            <pc:docMk/>
            <pc:sldMk cId="1493732488" sldId="286"/>
            <ac:cxnSpMk id="22" creationId="{5C45FA27-EB18-4E04-8C96-68F7A0BC1DD9}"/>
          </ac:cxnSpMkLst>
        </pc:cxnChg>
        <pc:cxnChg chg="add del">
          <ac:chgData name="Nicole Reiswig" userId="604a0887-ff19-4d7c-8699-982cdb27bb81" providerId="ADAL" clId="{3711FCF5-D09B-4679-8C28-8E77137BC8D2}" dt="2024-04-30T23:25:19.326" v="766" actId="26606"/>
          <ac:cxnSpMkLst>
            <pc:docMk/>
            <pc:sldMk cId="1493732488" sldId="286"/>
            <ac:cxnSpMk id="24" creationId="{22953FD7-F17A-4D8D-8237-93E8D567166C}"/>
          </ac:cxnSpMkLst>
        </pc:cxnChg>
        <pc:cxnChg chg="add del">
          <ac:chgData name="Nicole Reiswig" userId="604a0887-ff19-4d7c-8699-982cdb27bb81" providerId="ADAL" clId="{3711FCF5-D09B-4679-8C28-8E77137BC8D2}" dt="2024-04-30T23:25:19.326" v="766" actId="26606"/>
          <ac:cxnSpMkLst>
            <pc:docMk/>
            <pc:sldMk cId="1493732488" sldId="286"/>
            <ac:cxnSpMk id="26" creationId="{C34C4AD0-FE94-4E84-ACA6-CC5BF1A11822}"/>
          </ac:cxnSpMkLst>
        </pc:cxnChg>
        <pc:cxnChg chg="add del">
          <ac:chgData name="Nicole Reiswig" userId="604a0887-ff19-4d7c-8699-982cdb27bb81" providerId="ADAL" clId="{3711FCF5-D09B-4679-8C28-8E77137BC8D2}" dt="2024-05-01T18:47:52.620" v="2830"/>
          <ac:cxnSpMkLst>
            <pc:docMk/>
            <pc:sldMk cId="1493732488" sldId="286"/>
            <ac:cxnSpMk id="28" creationId="{22953FD7-F17A-4D8D-8237-93E8D567166C}"/>
          </ac:cxnSpMkLst>
        </pc:cxnChg>
      </pc:sldChg>
      <pc:sldChg chg="modSp add del ord">
        <pc:chgData name="Nicole Reiswig" userId="604a0887-ff19-4d7c-8699-982cdb27bb81" providerId="ADAL" clId="{3711FCF5-D09B-4679-8C28-8E77137BC8D2}" dt="2024-05-01T17:51:11.897" v="1578" actId="2696"/>
        <pc:sldMkLst>
          <pc:docMk/>
          <pc:sldMk cId="375319160" sldId="287"/>
        </pc:sldMkLst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2" creationId="{784808C2-932F-2091-74AF-DBCEDACA1EEF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3" creationId="{73C23635-2598-5BD6-341A-7176ADAA6AA7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4" creationId="{93E53AC4-BC03-371A-730F-54C2E54B6DE1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5" creationId="{6C973F29-0562-5860-EEFD-25B9D2A6E5A8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6" creationId="{EAFAED0C-8B69-FAD7-4646-39CA5228FEDC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7" creationId="{2F39352E-2A1A-CD01-8B52-87D4658C4AE3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8" creationId="{884AF88C-45D7-DF15-E056-D1FEB7A63A86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9" creationId="{46C58BFF-D53E-277D-B405-992C74B80A2C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10" creationId="{FEB2F24B-56B5-4F50-8EFE-4B0546ACD86D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11" creationId="{183D8E8E-060F-C3C9-7841-D72531C299C3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12" creationId="{6DA0F2C6-2994-74FE-4F57-7F899502DBC2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13" creationId="{6DCEF6DE-B7C8-2091-B6FC-BBA4F500A72B}"/>
          </ac:spMkLst>
        </pc:spChg>
        <pc:spChg chg="mod">
          <ac:chgData name="Nicole Reiswig" userId="604a0887-ff19-4d7c-8699-982cdb27bb81" providerId="ADAL" clId="{3711FCF5-D09B-4679-8C28-8E77137BC8D2}" dt="2024-04-30T23:23:18.206" v="746"/>
          <ac:spMkLst>
            <pc:docMk/>
            <pc:sldMk cId="375319160" sldId="287"/>
            <ac:spMk id="14" creationId="{214771DC-E7EC-D52E-5F41-B8D0E4C7CED2}"/>
          </ac:spMkLst>
        </pc:spChg>
      </pc:sldChg>
      <pc:sldChg chg="addSp delSp modSp add mod">
        <pc:chgData name="Nicole Reiswig" userId="604a0887-ff19-4d7c-8699-982cdb27bb81" providerId="ADAL" clId="{3711FCF5-D09B-4679-8C28-8E77137BC8D2}" dt="2024-05-01T18:49:09.753" v="2837" actId="478"/>
        <pc:sldMkLst>
          <pc:docMk/>
          <pc:sldMk cId="442693088" sldId="287"/>
        </pc:sldMkLst>
        <pc:spChg chg="del">
          <ac:chgData name="Nicole Reiswig" userId="604a0887-ff19-4d7c-8699-982cdb27bb81" providerId="ADAL" clId="{3711FCF5-D09B-4679-8C28-8E77137BC8D2}" dt="2024-05-01T17:56:16.838" v="1660" actId="478"/>
          <ac:spMkLst>
            <pc:docMk/>
            <pc:sldMk cId="442693088" sldId="287"/>
            <ac:spMk id="9" creationId="{F4673A57-8C07-453C-8611-1D99E8CDE141}"/>
          </ac:spMkLst>
        </pc:spChg>
        <pc:spChg chg="mod">
          <ac:chgData name="Nicole Reiswig" userId="604a0887-ff19-4d7c-8699-982cdb27bb81" providerId="ADAL" clId="{3711FCF5-D09B-4679-8C28-8E77137BC8D2}" dt="2024-05-01T18:00:10.372" v="1738" actId="20577"/>
          <ac:spMkLst>
            <pc:docMk/>
            <pc:sldMk cId="442693088" sldId="287"/>
            <ac:spMk id="11" creationId="{4E3F5479-058B-4FA8-92E9-18CAB8CDC5C5}"/>
          </ac:spMkLst>
        </pc:spChg>
        <pc:graphicFrameChg chg="del mod">
          <ac:chgData name="Nicole Reiswig" userId="604a0887-ff19-4d7c-8699-982cdb27bb81" providerId="ADAL" clId="{3711FCF5-D09B-4679-8C28-8E77137BC8D2}" dt="2024-05-01T17:56:12.260" v="1659" actId="478"/>
          <ac:graphicFrameMkLst>
            <pc:docMk/>
            <pc:sldMk cId="442693088" sldId="287"/>
            <ac:graphicFrameMk id="7" creationId="{686C4999-06C3-490E-B7B9-866B1D0D975E}"/>
          </ac:graphicFrameMkLst>
        </pc:graphicFrameChg>
        <pc:picChg chg="add mod">
          <ac:chgData name="Nicole Reiswig" userId="604a0887-ff19-4d7c-8699-982cdb27bb81" providerId="ADAL" clId="{3711FCF5-D09B-4679-8C28-8E77137BC8D2}" dt="2024-05-01T17:59:20.088" v="1718" actId="14100"/>
          <ac:picMkLst>
            <pc:docMk/>
            <pc:sldMk cId="442693088" sldId="287"/>
            <ac:picMk id="3" creationId="{BF9A1E0E-7D8D-7956-4194-EA002D8C996A}"/>
          </ac:picMkLst>
        </pc:picChg>
        <pc:picChg chg="add mod">
          <ac:chgData name="Nicole Reiswig" userId="604a0887-ff19-4d7c-8699-982cdb27bb81" providerId="ADAL" clId="{3711FCF5-D09B-4679-8C28-8E77137BC8D2}" dt="2024-05-01T17:58:51.908" v="1716" actId="1076"/>
          <ac:picMkLst>
            <pc:docMk/>
            <pc:sldMk cId="442693088" sldId="287"/>
            <ac:picMk id="6" creationId="{B79652AD-158D-3129-FFC0-51C74B781F9C}"/>
          </ac:picMkLst>
        </pc:picChg>
        <pc:cxnChg chg="del">
          <ac:chgData name="Nicole Reiswig" userId="604a0887-ff19-4d7c-8699-982cdb27bb81" providerId="ADAL" clId="{3711FCF5-D09B-4679-8C28-8E77137BC8D2}" dt="2024-05-01T18:49:09.753" v="2837" actId="478"/>
          <ac:cxnSpMkLst>
            <pc:docMk/>
            <pc:sldMk cId="442693088" sldId="287"/>
            <ac:cxnSpMk id="8" creationId="{D0986099-F5F2-4E8B-BE17-81194861A00C}"/>
          </ac:cxnSpMkLst>
        </pc:cxnChg>
        <pc:cxnChg chg="del">
          <ac:chgData name="Nicole Reiswig" userId="604a0887-ff19-4d7c-8699-982cdb27bb81" providerId="ADAL" clId="{3711FCF5-D09B-4679-8C28-8E77137BC8D2}" dt="2024-05-01T18:49:07.494" v="2836" actId="478"/>
          <ac:cxnSpMkLst>
            <pc:docMk/>
            <pc:sldMk cId="442693088" sldId="287"/>
            <ac:cxnSpMk id="14" creationId="{83E690F4-843A-47A5-8620-4FB01C0D8E68}"/>
          </ac:cxnSpMkLst>
        </pc:cxnChg>
        <pc:cxnChg chg="del">
          <ac:chgData name="Nicole Reiswig" userId="604a0887-ff19-4d7c-8699-982cdb27bb81" providerId="ADAL" clId="{3711FCF5-D09B-4679-8C28-8E77137BC8D2}" dt="2024-05-01T17:56:19.442" v="1661" actId="478"/>
          <ac:cxnSpMkLst>
            <pc:docMk/>
            <pc:sldMk cId="442693088" sldId="287"/>
            <ac:cxnSpMk id="15" creationId="{6516ABC0-EF46-4159-B4CF-45B14EA929B3}"/>
          </ac:cxnSpMkLst>
        </pc:cxnChg>
        <pc:cxnChg chg="del">
          <ac:chgData name="Nicole Reiswig" userId="604a0887-ff19-4d7c-8699-982cdb27bb81" providerId="ADAL" clId="{3711FCF5-D09B-4679-8C28-8E77137BC8D2}" dt="2024-05-01T17:56:22.042" v="1662" actId="478"/>
          <ac:cxnSpMkLst>
            <pc:docMk/>
            <pc:sldMk cId="442693088" sldId="287"/>
            <ac:cxnSpMk id="40" creationId="{B1E755E2-4A99-478A-BBEF-ACE16BEBFCB7}"/>
          </ac:cxnSpMkLst>
        </pc:cxnChg>
      </pc:sldChg>
      <pc:sldChg chg="addSp delSp modSp add mod">
        <pc:chgData name="Nicole Reiswig" userId="604a0887-ff19-4d7c-8699-982cdb27bb81" providerId="ADAL" clId="{3711FCF5-D09B-4679-8C28-8E77137BC8D2}" dt="2024-05-01T18:49:16.643" v="2839" actId="478"/>
        <pc:sldMkLst>
          <pc:docMk/>
          <pc:sldMk cId="1160408702" sldId="288"/>
        </pc:sldMkLst>
        <pc:spChg chg="mod">
          <ac:chgData name="Nicole Reiswig" userId="604a0887-ff19-4d7c-8699-982cdb27bb81" providerId="ADAL" clId="{3711FCF5-D09B-4679-8C28-8E77137BC8D2}" dt="2024-05-01T18:02:17.831" v="1776" actId="20577"/>
          <ac:spMkLst>
            <pc:docMk/>
            <pc:sldMk cId="1160408702" sldId="288"/>
            <ac:spMk id="11" creationId="{4E3F5479-058B-4FA8-92E9-18CAB8CDC5C5}"/>
          </ac:spMkLst>
        </pc:spChg>
        <pc:picChg chg="del">
          <ac:chgData name="Nicole Reiswig" userId="604a0887-ff19-4d7c-8699-982cdb27bb81" providerId="ADAL" clId="{3711FCF5-D09B-4679-8C28-8E77137BC8D2}" dt="2024-05-01T18:00:01.497" v="1723" actId="478"/>
          <ac:picMkLst>
            <pc:docMk/>
            <pc:sldMk cId="1160408702" sldId="288"/>
            <ac:picMk id="3" creationId="{BF9A1E0E-7D8D-7956-4194-EA002D8C996A}"/>
          </ac:picMkLst>
        </pc:picChg>
        <pc:picChg chg="add mod">
          <ac:chgData name="Nicole Reiswig" userId="604a0887-ff19-4d7c-8699-982cdb27bb81" providerId="ADAL" clId="{3711FCF5-D09B-4679-8C28-8E77137BC8D2}" dt="2024-05-01T18:01:48.809" v="1756" actId="1076"/>
          <ac:picMkLst>
            <pc:docMk/>
            <pc:sldMk cId="1160408702" sldId="288"/>
            <ac:picMk id="5" creationId="{3A23D4C0-E9AB-BE40-A682-87F261558B11}"/>
          </ac:picMkLst>
        </pc:picChg>
        <pc:picChg chg="del">
          <ac:chgData name="Nicole Reiswig" userId="604a0887-ff19-4d7c-8699-982cdb27bb81" providerId="ADAL" clId="{3711FCF5-D09B-4679-8C28-8E77137BC8D2}" dt="2024-05-01T18:00:03.161" v="1724" actId="478"/>
          <ac:picMkLst>
            <pc:docMk/>
            <pc:sldMk cId="1160408702" sldId="288"/>
            <ac:picMk id="6" creationId="{B79652AD-158D-3129-FFC0-51C74B781F9C}"/>
          </ac:picMkLst>
        </pc:picChg>
        <pc:picChg chg="add mod">
          <ac:chgData name="Nicole Reiswig" userId="604a0887-ff19-4d7c-8699-982cdb27bb81" providerId="ADAL" clId="{3711FCF5-D09B-4679-8C28-8E77137BC8D2}" dt="2024-05-01T18:01:52.619" v="1757" actId="1076"/>
          <ac:picMkLst>
            <pc:docMk/>
            <pc:sldMk cId="1160408702" sldId="288"/>
            <ac:picMk id="9" creationId="{14490305-A008-EAFF-0ECD-F24E5109A197}"/>
          </ac:picMkLst>
        </pc:picChg>
        <pc:cxnChg chg="del">
          <ac:chgData name="Nicole Reiswig" userId="604a0887-ff19-4d7c-8699-982cdb27bb81" providerId="ADAL" clId="{3711FCF5-D09B-4679-8C28-8E77137BC8D2}" dt="2024-05-01T18:49:16.643" v="2839" actId="478"/>
          <ac:cxnSpMkLst>
            <pc:docMk/>
            <pc:sldMk cId="1160408702" sldId="288"/>
            <ac:cxnSpMk id="8" creationId="{D0986099-F5F2-4E8B-BE17-81194861A00C}"/>
          </ac:cxnSpMkLst>
        </pc:cxnChg>
        <pc:cxnChg chg="del">
          <ac:chgData name="Nicole Reiswig" userId="604a0887-ff19-4d7c-8699-982cdb27bb81" providerId="ADAL" clId="{3711FCF5-D09B-4679-8C28-8E77137BC8D2}" dt="2024-05-01T18:49:13.441" v="2838" actId="478"/>
          <ac:cxnSpMkLst>
            <pc:docMk/>
            <pc:sldMk cId="1160408702" sldId="288"/>
            <ac:cxnSpMk id="14" creationId="{83E690F4-843A-47A5-8620-4FB01C0D8E68}"/>
          </ac:cxnSpMkLst>
        </pc:cxnChg>
      </pc:sldChg>
      <pc:sldMasterChg chg="add addSldLayout">
        <pc:chgData name="Nicole Reiswig" userId="604a0887-ff19-4d7c-8699-982cdb27bb81" providerId="ADAL" clId="{3711FCF5-D09B-4679-8C28-8E77137BC8D2}" dt="2024-04-30T23:18:44.603" v="690" actId="27028"/>
        <pc:sldMasterMkLst>
          <pc:docMk/>
          <pc:sldMasterMk cId="1401011559" sldId="2147483648"/>
        </pc:sldMasterMkLst>
        <pc:sldLayoutChg chg="ad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0" sldId="2147483678"/>
            <pc:sldLayoutMk cId="1469295033" sldId="2147483661"/>
          </pc:sldLayoutMkLst>
        </pc:sldLayoutChg>
        <pc:sldLayoutChg chg="ad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1401011559" sldId="2147483648"/>
            <pc:sldLayoutMk cId="332973435" sldId="2147483666"/>
          </pc:sldLayoutMkLst>
        </pc:sldLayoutChg>
        <pc:sldLayoutChg chg="ad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1401011559" sldId="2147483648"/>
            <pc:sldLayoutMk cId="4012577017" sldId="2147483667"/>
          </pc:sldLayoutMkLst>
        </pc:sldLayoutChg>
        <pc:sldLayoutChg chg="ad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1401011559" sldId="2147483648"/>
            <pc:sldLayoutMk cId="2247496454" sldId="2147483668"/>
          </pc:sldLayoutMkLst>
        </pc:sldLayoutChg>
        <pc:sldLayoutChg chg="ad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1401011559" sldId="2147483648"/>
            <pc:sldLayoutMk cId="2026491741" sldId="2147483669"/>
          </pc:sldLayoutMkLst>
        </pc:sldLayoutChg>
        <pc:sldLayoutChg chg="ad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1401011559" sldId="2147483648"/>
            <pc:sldLayoutMk cId="704982502" sldId="2147483671"/>
          </pc:sldLayoutMkLst>
        </pc:sldLayoutChg>
      </pc:sldMasterChg>
      <pc:sldMasterChg chg="add replId addSldLayout">
        <pc:chgData name="Nicole Reiswig" userId="604a0887-ff19-4d7c-8699-982cdb27bb81" providerId="ADAL" clId="{3711FCF5-D09B-4679-8C28-8E77137BC8D2}" dt="2024-04-30T23:18:44.603" v="690" actId="27028"/>
        <pc:sldMasterMkLst>
          <pc:docMk/>
          <pc:sldMasterMk cId="2603789703" sldId="2147483675"/>
        </pc:sldMasterMkLst>
        <pc:sldLayoutChg chg="add">
          <pc:chgData name="Nicole Reiswig" userId="604a0887-ff19-4d7c-8699-982cdb27bb81" providerId="ADAL" clId="{3711FCF5-D09B-4679-8C28-8E77137BC8D2}" dt="2024-04-30T23:16:15.150" v="668" actId="27028"/>
          <pc:sldLayoutMkLst>
            <pc:docMk/>
            <pc:sldMasterMk cId="2603789703" sldId="2147483675"/>
            <pc:sldLayoutMk cId="48564637" sldId="2147483649"/>
          </pc:sldLayoutMkLst>
        </pc:sldLayoutChg>
        <pc:sldLayoutChg chg="add">
          <pc:chgData name="Nicole Reiswig" userId="604a0887-ff19-4d7c-8699-982cdb27bb81" providerId="ADAL" clId="{3711FCF5-D09B-4679-8C28-8E77137BC8D2}" dt="2024-04-30T23:16:16.201" v="680" actId="27028"/>
          <pc:sldLayoutMkLst>
            <pc:docMk/>
            <pc:sldMasterMk cId="2603789703" sldId="2147483675"/>
            <pc:sldLayoutMk cId="2789287297" sldId="2147483650"/>
          </pc:sldLayoutMkLst>
        </pc:sldLayoutChg>
        <pc:sldLayoutChg chg="add">
          <pc:chgData name="Nicole Reiswig" userId="604a0887-ff19-4d7c-8699-982cdb27bb81" providerId="ADAL" clId="{3711FCF5-D09B-4679-8C28-8E77137BC8D2}" dt="2024-04-30T23:16:15.338" v="670" actId="27028"/>
          <pc:sldLayoutMkLst>
            <pc:docMk/>
            <pc:sldMasterMk cId="2603789703" sldId="2147483675"/>
            <pc:sldLayoutMk cId="3058200294" sldId="2147483655"/>
          </pc:sldLayoutMkLst>
        </pc:sldLayoutChg>
      </pc:sldMasterChg>
      <pc:sldMasterChg chg="replId delSldLayout modSldLayout">
        <pc:chgData name="Nicole Reiswig" userId="604a0887-ff19-4d7c-8699-982cdb27bb81" providerId="ADAL" clId="{3711FCF5-D09B-4679-8C28-8E77137BC8D2}" dt="2024-05-01T17:51:11.897" v="1578" actId="2696"/>
        <pc:sldMasterMkLst>
          <pc:docMk/>
          <pc:sldMasterMk cId="0" sldId="2147483678"/>
        </pc:sldMasterMkLst>
        <pc:sldLayoutChg chg="replId">
          <pc:chgData name="Nicole Reiswig" userId="604a0887-ff19-4d7c-8699-982cdb27bb81" providerId="ADAL" clId="{3711FCF5-D09B-4679-8C28-8E77137BC8D2}" dt="2024-04-30T23:16:15.150" v="668" actId="27028"/>
          <pc:sldLayoutMkLst>
            <pc:docMk/>
            <pc:sldMasterMk cId="0" sldId="2147483678"/>
            <pc:sldLayoutMk cId="0" sldId="2147483672"/>
          </pc:sldLayoutMkLst>
        </pc:sldLayoutChg>
        <pc:sldLayoutChg chg="replId">
          <pc:chgData name="Nicole Reiswig" userId="604a0887-ff19-4d7c-8699-982cdb27bb81" providerId="ADAL" clId="{3711FCF5-D09B-4679-8C28-8E77137BC8D2}" dt="2024-04-30T23:16:15.338" v="670" actId="27028"/>
          <pc:sldLayoutMkLst>
            <pc:docMk/>
            <pc:sldMasterMk cId="0" sldId="2147483678"/>
            <pc:sldLayoutMk cId="0" sldId="2147483673"/>
          </pc:sldLayoutMkLst>
        </pc:sldLayoutChg>
        <pc:sldLayoutChg chg="replId">
          <pc:chgData name="Nicole Reiswig" userId="604a0887-ff19-4d7c-8699-982cdb27bb81" providerId="ADAL" clId="{3711FCF5-D09B-4679-8C28-8E77137BC8D2}" dt="2024-04-30T23:16:16.201" v="680" actId="27028"/>
          <pc:sldLayoutMkLst>
            <pc:docMk/>
            <pc:sldMasterMk cId="0" sldId="2147483678"/>
            <pc:sldLayoutMk cId="0" sldId="2147483674"/>
          </pc:sldLayoutMkLst>
        </pc:sldLayoutChg>
        <pc:sldLayoutChg chg="replI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0" sldId="2147483678"/>
            <pc:sldLayoutMk cId="0" sldId="2147483676"/>
          </pc:sldLayoutMkLst>
        </pc:sldLayoutChg>
        <pc:sldLayoutChg chg="replI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0" sldId="2147483678"/>
            <pc:sldLayoutMk cId="0" sldId="2147483677"/>
          </pc:sldLayoutMkLst>
        </pc:sldLayoutChg>
        <pc:sldLayoutChg chg="replI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0" sldId="2147483678"/>
            <pc:sldLayoutMk cId="0" sldId="2147483679"/>
          </pc:sldLayoutMkLst>
        </pc:sldLayoutChg>
        <pc:sldLayoutChg chg="replId">
          <pc:chgData name="Nicole Reiswig" userId="604a0887-ff19-4d7c-8699-982cdb27bb81" providerId="ADAL" clId="{3711FCF5-D09B-4679-8C28-8E77137BC8D2}" dt="2024-04-30T23:18:44.603" v="690" actId="27028"/>
          <pc:sldLayoutMkLst>
            <pc:docMk/>
            <pc:sldMasterMk cId="0" sldId="2147483678"/>
            <pc:sldLayoutMk cId="0" sldId="2147483680"/>
          </pc:sldLayoutMkLst>
        </pc:sldLayoutChg>
        <pc:sldLayoutChg chg="del">
          <pc:chgData name="Nicole Reiswig" userId="604a0887-ff19-4d7c-8699-982cdb27bb81" providerId="ADAL" clId="{3711FCF5-D09B-4679-8C28-8E77137BC8D2}" dt="2024-05-01T17:51:04.199" v="1576" actId="2696"/>
          <pc:sldLayoutMkLst>
            <pc:docMk/>
            <pc:sldMasterMk cId="0" sldId="2147483678"/>
            <pc:sldLayoutMk cId="3595486759" sldId="2147483683"/>
          </pc:sldLayoutMkLst>
        </pc:sldLayoutChg>
        <pc:sldLayoutChg chg="del">
          <pc:chgData name="Nicole Reiswig" userId="604a0887-ff19-4d7c-8699-982cdb27bb81" providerId="ADAL" clId="{3711FCF5-D09B-4679-8C28-8E77137BC8D2}" dt="2024-05-01T17:51:08.764" v="1577" actId="2696"/>
          <pc:sldLayoutMkLst>
            <pc:docMk/>
            <pc:sldMasterMk cId="0" sldId="2147483678"/>
            <pc:sldLayoutMk cId="79046871" sldId="2147483684"/>
          </pc:sldLayoutMkLst>
        </pc:sldLayoutChg>
        <pc:sldLayoutChg chg="del">
          <pc:chgData name="Nicole Reiswig" userId="604a0887-ff19-4d7c-8699-982cdb27bb81" providerId="ADAL" clId="{3711FCF5-D09B-4679-8C28-8E77137BC8D2}" dt="2024-05-01T17:51:11.897" v="1578" actId="2696"/>
          <pc:sldLayoutMkLst>
            <pc:docMk/>
            <pc:sldMasterMk cId="0" sldId="2147483678"/>
            <pc:sldLayoutMk cId="4269753402" sldId="2147483685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2"/>
          <c:order val="0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Sheet1!$A$2:$A$10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9</c:v>
                </c:pt>
                <c:pt idx="6">
                  <c:v>12</c:v>
                </c:pt>
                <c:pt idx="7">
                  <c:v>15</c:v>
                </c:pt>
                <c:pt idx="8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221-4E34-B1DE-91754F1A4E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59086552"/>
        <c:axId val="659085568"/>
      </c:lineChart>
      <c:catAx>
        <c:axId val="659086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085568"/>
        <c:crosses val="autoZero"/>
        <c:auto val="1"/>
        <c:lblAlgn val="ctr"/>
        <c:lblOffset val="100"/>
        <c:noMultiLvlLbl val="0"/>
      </c:catAx>
      <c:valAx>
        <c:axId val="659085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086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E9583F-D701-A94E-8B20-BDB8EFBC8D9D}" type="doc">
      <dgm:prSet loTypeId="urn:microsoft.com/office/officeart/2008/layout/PictureStrips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CF62DC-99BD-8240-9C93-70321397BB13}">
      <dgm:prSet phldrT="[Text]" custT="1"/>
      <dgm:spPr>
        <a:noFill/>
        <a:ln w="19050">
          <a:solidFill>
            <a:schemeClr val="accent4"/>
          </a:solidFill>
        </a:ln>
      </dgm:spPr>
      <dgm:t>
        <a:bodyPr/>
        <a:lstStyle/>
        <a:p>
          <a:r>
            <a:rPr lang="en-US" sz="1200" dirty="0">
              <a:solidFill>
                <a:schemeClr val="tx1"/>
              </a:solidFill>
            </a:rPr>
            <a:t>Alternate hypothesis </a:t>
          </a:r>
          <a:r>
            <a:rPr lang="en-US" sz="1200" dirty="0"/>
            <a:t>H</a:t>
          </a:r>
          <a:r>
            <a:rPr lang="en-US" sz="1200" baseline="-25000" dirty="0"/>
            <a:t>1</a:t>
          </a:r>
          <a:r>
            <a:rPr lang="en-US" sz="1200" dirty="0"/>
            <a:t> : </a:t>
          </a:r>
          <a:r>
            <a:rPr lang="en-US" sz="1200" dirty="0">
              <a:solidFill>
                <a:schemeClr val="tx1"/>
              </a:solidFill>
            </a:rPr>
            <a:t>A predictive regression model can be constructed from the superstore sales data." </a:t>
          </a:r>
        </a:p>
      </dgm:t>
    </dgm:pt>
    <dgm:pt modelId="{B8DB0BF1-B01D-DD4B-B707-67E25DDAC682}" type="parTrans" cxnId="{47CA9749-BEAB-B44F-93F6-E585C14D5A2B}">
      <dgm:prSet/>
      <dgm:spPr/>
      <dgm:t>
        <a:bodyPr/>
        <a:lstStyle/>
        <a:p>
          <a:endParaRPr lang="en-US"/>
        </a:p>
      </dgm:t>
    </dgm:pt>
    <dgm:pt modelId="{4EDF35B3-D0DA-BC45-85EB-9BE75FB40C75}" type="sibTrans" cxnId="{47CA9749-BEAB-B44F-93F6-E585C14D5A2B}">
      <dgm:prSet/>
      <dgm:spPr/>
      <dgm:t>
        <a:bodyPr/>
        <a:lstStyle/>
        <a:p>
          <a:endParaRPr lang="en-US"/>
        </a:p>
      </dgm:t>
    </dgm:pt>
    <dgm:pt modelId="{84F7CA02-D744-C944-8454-C2C842AF2216}">
      <dgm:prSet phldrT="[Text]" custT="1"/>
      <dgm:spPr>
        <a:noFill/>
        <a:ln w="19050">
          <a:solidFill>
            <a:schemeClr val="accent1"/>
          </a:solidFill>
        </a:ln>
      </dgm:spPr>
      <dgm:t>
        <a:bodyPr/>
        <a:lstStyle/>
        <a:p>
          <a:r>
            <a:rPr lang="en-US" sz="1200" dirty="0">
              <a:solidFill>
                <a:schemeClr val="tx1"/>
              </a:solidFill>
            </a:rPr>
            <a:t>Can a multiple linear regression model be constructed based solely on the research data?</a:t>
          </a:r>
        </a:p>
      </dgm:t>
    </dgm:pt>
    <dgm:pt modelId="{16C4E20B-D7DA-064F-B0C1-2AC03993985B}" type="parTrans" cxnId="{E56755CA-650F-A347-9803-2AF3EC46D321}">
      <dgm:prSet/>
      <dgm:spPr/>
      <dgm:t>
        <a:bodyPr/>
        <a:lstStyle/>
        <a:p>
          <a:endParaRPr lang="en-US"/>
        </a:p>
      </dgm:t>
    </dgm:pt>
    <dgm:pt modelId="{A81681E5-884D-334B-8DF5-B0E5B714B674}" type="sibTrans" cxnId="{E56755CA-650F-A347-9803-2AF3EC46D321}">
      <dgm:prSet/>
      <dgm:spPr/>
      <dgm:t>
        <a:bodyPr/>
        <a:lstStyle/>
        <a:p>
          <a:endParaRPr lang="en-US"/>
        </a:p>
      </dgm:t>
    </dgm:pt>
    <dgm:pt modelId="{C85E4165-FA56-BC4B-9B4D-45C714961B95}">
      <dgm:prSet phldrT="[Text]" custT="1"/>
      <dgm:spPr>
        <a:noFill/>
        <a:ln w="19050">
          <a:solidFill>
            <a:schemeClr val="accent2"/>
          </a:solidFill>
        </a:ln>
      </dgm:spPr>
      <dgm:t>
        <a:bodyPr/>
        <a:lstStyle/>
        <a:p>
          <a:r>
            <a:rPr lang="en-US" sz="1200" dirty="0">
              <a:solidFill>
                <a:schemeClr val="tx1"/>
              </a:solidFill>
            </a:rPr>
            <a:t>Null hypothesis </a:t>
          </a:r>
          <a:r>
            <a:rPr lang="en-US" sz="1200" dirty="0"/>
            <a:t>H</a:t>
          </a:r>
          <a:r>
            <a:rPr lang="en-US" sz="1200" baseline="-25000" dirty="0"/>
            <a:t>0 </a:t>
          </a:r>
          <a:r>
            <a:rPr lang="en-US" sz="1200" dirty="0">
              <a:solidFill>
                <a:schemeClr val="tx1"/>
              </a:solidFill>
            </a:rPr>
            <a:t>: A predictive regression model cannot be constructed from the superstore sales data" </a:t>
          </a:r>
        </a:p>
      </dgm:t>
    </dgm:pt>
    <dgm:pt modelId="{1F326C76-CDF3-1B41-B4B0-2AE92E59FABE}" type="parTrans" cxnId="{8217542A-F851-6A4E-9290-1E267B53D0A0}">
      <dgm:prSet/>
      <dgm:spPr/>
      <dgm:t>
        <a:bodyPr/>
        <a:lstStyle/>
        <a:p>
          <a:endParaRPr lang="en-US"/>
        </a:p>
      </dgm:t>
    </dgm:pt>
    <dgm:pt modelId="{4E07FAA4-6209-4149-875D-0D9E14A1112A}" type="sibTrans" cxnId="{8217542A-F851-6A4E-9290-1E267B53D0A0}">
      <dgm:prSet/>
      <dgm:spPr/>
      <dgm:t>
        <a:bodyPr/>
        <a:lstStyle/>
        <a:p>
          <a:endParaRPr lang="en-US"/>
        </a:p>
      </dgm:t>
    </dgm:pt>
    <dgm:pt modelId="{36DCD7B1-B3A7-0647-8F08-E22A83AB5805}" type="pres">
      <dgm:prSet presAssocID="{15E9583F-D701-A94E-8B20-BDB8EFBC8D9D}" presName="Name0" presStyleCnt="0">
        <dgm:presLayoutVars>
          <dgm:dir/>
          <dgm:resizeHandles val="exact"/>
        </dgm:presLayoutVars>
      </dgm:prSet>
      <dgm:spPr/>
    </dgm:pt>
    <dgm:pt modelId="{2256DB72-E3DA-AF40-A059-B52723DA4B94}" type="pres">
      <dgm:prSet presAssocID="{84F7CA02-D744-C944-8454-C2C842AF2216}" presName="composite" presStyleCnt="0"/>
      <dgm:spPr/>
    </dgm:pt>
    <dgm:pt modelId="{93B416A0-982A-5E42-8AB6-78F565DCE019}" type="pres">
      <dgm:prSet presAssocID="{84F7CA02-D744-C944-8454-C2C842AF2216}" presName="rect1" presStyleLbl="trAlignAcc1" presStyleIdx="0" presStyleCnt="3" custScaleX="115985" custScaleY="71792" custLinFactNeighborX="10326" custLinFactNeighborY="1202">
        <dgm:presLayoutVars>
          <dgm:bulletEnabled val="1"/>
        </dgm:presLayoutVars>
      </dgm:prSet>
      <dgm:spPr/>
    </dgm:pt>
    <dgm:pt modelId="{8879166E-223E-CE4B-9802-655AAA958DCB}" type="pres">
      <dgm:prSet presAssocID="{84F7CA02-D744-C944-8454-C2C842AF2216}" presName="rect2" presStyleLbl="fgImgPlace1" presStyleIdx="0" presStyleCnt="3" custScaleX="201677" custScaleY="34302" custLinFactNeighborX="-48060" custLinFactNeighborY="7458"/>
      <dgm:spPr>
        <a:solidFill>
          <a:schemeClr val="accent1"/>
        </a:solidFill>
        <a:ln>
          <a:solidFill>
            <a:schemeClr val="accent1"/>
          </a:solidFill>
        </a:ln>
      </dgm:spPr>
    </dgm:pt>
    <dgm:pt modelId="{DB0E3E20-B432-CF40-AE16-21302A48BFAC}" type="pres">
      <dgm:prSet presAssocID="{A81681E5-884D-334B-8DF5-B0E5B714B674}" presName="sibTrans" presStyleCnt="0"/>
      <dgm:spPr/>
    </dgm:pt>
    <dgm:pt modelId="{E5692754-8277-F745-9393-433D790FE37A}" type="pres">
      <dgm:prSet presAssocID="{C85E4165-FA56-BC4B-9B4D-45C714961B95}" presName="composite" presStyleCnt="0"/>
      <dgm:spPr/>
    </dgm:pt>
    <dgm:pt modelId="{331A4E56-F2D6-2948-8862-6D173A89D879}" type="pres">
      <dgm:prSet presAssocID="{C85E4165-FA56-BC4B-9B4D-45C714961B95}" presName="rect1" presStyleLbl="trAlignAcc1" presStyleIdx="1" presStyleCnt="3" custScaleX="115985" custScaleY="71792" custLinFactNeighborX="10326" custLinFactNeighborY="1202">
        <dgm:presLayoutVars>
          <dgm:bulletEnabled val="1"/>
        </dgm:presLayoutVars>
      </dgm:prSet>
      <dgm:spPr/>
    </dgm:pt>
    <dgm:pt modelId="{BA36DC66-A3DF-DF45-ADC5-9BC76E161C72}" type="pres">
      <dgm:prSet presAssocID="{C85E4165-FA56-BC4B-9B4D-45C714961B95}" presName="rect2" presStyleLbl="fgImgPlace1" presStyleIdx="1" presStyleCnt="3" custScaleX="201677" custScaleY="34302" custLinFactNeighborX="-48060" custLinFactNeighborY="7458"/>
      <dgm:spPr>
        <a:solidFill>
          <a:schemeClr val="accent2"/>
        </a:solidFill>
        <a:ln>
          <a:solidFill>
            <a:schemeClr val="accent2"/>
          </a:solidFill>
        </a:ln>
      </dgm:spPr>
    </dgm:pt>
    <dgm:pt modelId="{99424B2E-D756-B944-8FB1-8BA048CC0D62}" type="pres">
      <dgm:prSet presAssocID="{4E07FAA4-6209-4149-875D-0D9E14A1112A}" presName="sibTrans" presStyleCnt="0"/>
      <dgm:spPr/>
    </dgm:pt>
    <dgm:pt modelId="{AF4D2EF4-701A-A64E-A02B-F25B5E4D8D8D}" type="pres">
      <dgm:prSet presAssocID="{05CF62DC-99BD-8240-9C93-70321397BB13}" presName="composite" presStyleCnt="0"/>
      <dgm:spPr/>
    </dgm:pt>
    <dgm:pt modelId="{0C1FA40A-1A18-ED48-A237-CE6A3685C3AC}" type="pres">
      <dgm:prSet presAssocID="{05CF62DC-99BD-8240-9C93-70321397BB13}" presName="rect1" presStyleLbl="trAlignAcc1" presStyleIdx="2" presStyleCnt="3" custScaleX="115985" custScaleY="71792" custLinFactNeighborX="10326" custLinFactNeighborY="1202">
        <dgm:presLayoutVars>
          <dgm:bulletEnabled val="1"/>
        </dgm:presLayoutVars>
      </dgm:prSet>
      <dgm:spPr/>
    </dgm:pt>
    <dgm:pt modelId="{ED0EA7E1-CD74-0E44-89E8-835183A6E1CE}" type="pres">
      <dgm:prSet presAssocID="{05CF62DC-99BD-8240-9C93-70321397BB13}" presName="rect2" presStyleLbl="fgImgPlace1" presStyleIdx="2" presStyleCnt="3" custScaleX="201677" custScaleY="34302" custLinFactNeighborX="-48060" custLinFactNeighborY="7458"/>
      <dgm:spPr>
        <a:solidFill>
          <a:schemeClr val="accent4"/>
        </a:solidFill>
        <a:ln>
          <a:solidFill>
            <a:schemeClr val="accent4"/>
          </a:solidFill>
        </a:ln>
      </dgm:spPr>
    </dgm:pt>
  </dgm:ptLst>
  <dgm:cxnLst>
    <dgm:cxn modelId="{8217542A-F851-6A4E-9290-1E267B53D0A0}" srcId="{15E9583F-D701-A94E-8B20-BDB8EFBC8D9D}" destId="{C85E4165-FA56-BC4B-9B4D-45C714961B95}" srcOrd="1" destOrd="0" parTransId="{1F326C76-CDF3-1B41-B4B0-2AE92E59FABE}" sibTransId="{4E07FAA4-6209-4149-875D-0D9E14A1112A}"/>
    <dgm:cxn modelId="{AB60042D-9F19-6B46-B9CE-0FD23F0E2701}" type="presOf" srcId="{84F7CA02-D744-C944-8454-C2C842AF2216}" destId="{93B416A0-982A-5E42-8AB6-78F565DCE019}" srcOrd="0" destOrd="0" presId="urn:microsoft.com/office/officeart/2008/layout/PictureStrips"/>
    <dgm:cxn modelId="{F1F33E37-F2F8-FE49-9942-FCDBCAA02BC5}" type="presOf" srcId="{C85E4165-FA56-BC4B-9B4D-45C714961B95}" destId="{331A4E56-F2D6-2948-8862-6D173A89D879}" srcOrd="0" destOrd="0" presId="urn:microsoft.com/office/officeart/2008/layout/PictureStrips"/>
    <dgm:cxn modelId="{B42FC63B-32F1-E648-9A20-AD50DC750B39}" type="presOf" srcId="{05CF62DC-99BD-8240-9C93-70321397BB13}" destId="{0C1FA40A-1A18-ED48-A237-CE6A3685C3AC}" srcOrd="0" destOrd="0" presId="urn:microsoft.com/office/officeart/2008/layout/PictureStrips"/>
    <dgm:cxn modelId="{47CA9749-BEAB-B44F-93F6-E585C14D5A2B}" srcId="{15E9583F-D701-A94E-8B20-BDB8EFBC8D9D}" destId="{05CF62DC-99BD-8240-9C93-70321397BB13}" srcOrd="2" destOrd="0" parTransId="{B8DB0BF1-B01D-DD4B-B707-67E25DDAC682}" sibTransId="{4EDF35B3-D0DA-BC45-85EB-9BE75FB40C75}"/>
    <dgm:cxn modelId="{C1B417C3-3E5B-B640-8BEC-8DE2B836EE87}" type="presOf" srcId="{15E9583F-D701-A94E-8B20-BDB8EFBC8D9D}" destId="{36DCD7B1-B3A7-0647-8F08-E22A83AB5805}" srcOrd="0" destOrd="0" presId="urn:microsoft.com/office/officeart/2008/layout/PictureStrips"/>
    <dgm:cxn modelId="{E56755CA-650F-A347-9803-2AF3EC46D321}" srcId="{15E9583F-D701-A94E-8B20-BDB8EFBC8D9D}" destId="{84F7CA02-D744-C944-8454-C2C842AF2216}" srcOrd="0" destOrd="0" parTransId="{16C4E20B-D7DA-064F-B0C1-2AC03993985B}" sibTransId="{A81681E5-884D-334B-8DF5-B0E5B714B674}"/>
    <dgm:cxn modelId="{A142E086-A989-CD41-97F0-8688CB66FDD0}" type="presParOf" srcId="{36DCD7B1-B3A7-0647-8F08-E22A83AB5805}" destId="{2256DB72-E3DA-AF40-A059-B52723DA4B94}" srcOrd="0" destOrd="0" presId="urn:microsoft.com/office/officeart/2008/layout/PictureStrips"/>
    <dgm:cxn modelId="{9A6AB964-6589-C24F-BE17-251B0273D372}" type="presParOf" srcId="{2256DB72-E3DA-AF40-A059-B52723DA4B94}" destId="{93B416A0-982A-5E42-8AB6-78F565DCE019}" srcOrd="0" destOrd="0" presId="urn:microsoft.com/office/officeart/2008/layout/PictureStrips"/>
    <dgm:cxn modelId="{5E532B4E-614D-4C44-8E4C-5E2A15576898}" type="presParOf" srcId="{2256DB72-E3DA-AF40-A059-B52723DA4B94}" destId="{8879166E-223E-CE4B-9802-655AAA958DCB}" srcOrd="1" destOrd="0" presId="urn:microsoft.com/office/officeart/2008/layout/PictureStrips"/>
    <dgm:cxn modelId="{2834BA36-6582-2643-A262-1FC86C7B7955}" type="presParOf" srcId="{36DCD7B1-B3A7-0647-8F08-E22A83AB5805}" destId="{DB0E3E20-B432-CF40-AE16-21302A48BFAC}" srcOrd="1" destOrd="0" presId="urn:microsoft.com/office/officeart/2008/layout/PictureStrips"/>
    <dgm:cxn modelId="{AA22E90E-7313-2346-ADEA-898DC28BBCC0}" type="presParOf" srcId="{36DCD7B1-B3A7-0647-8F08-E22A83AB5805}" destId="{E5692754-8277-F745-9393-433D790FE37A}" srcOrd="2" destOrd="0" presId="urn:microsoft.com/office/officeart/2008/layout/PictureStrips"/>
    <dgm:cxn modelId="{25284C32-A5C0-1646-9D2E-3AEE8ACA7012}" type="presParOf" srcId="{E5692754-8277-F745-9393-433D790FE37A}" destId="{331A4E56-F2D6-2948-8862-6D173A89D879}" srcOrd="0" destOrd="0" presId="urn:microsoft.com/office/officeart/2008/layout/PictureStrips"/>
    <dgm:cxn modelId="{1FC08BF4-2585-4C41-AD63-BA28B1E133FF}" type="presParOf" srcId="{E5692754-8277-F745-9393-433D790FE37A}" destId="{BA36DC66-A3DF-DF45-ADC5-9BC76E161C72}" srcOrd="1" destOrd="0" presId="urn:microsoft.com/office/officeart/2008/layout/PictureStrips"/>
    <dgm:cxn modelId="{8D5507E3-EFFC-574C-A941-6A088FB30986}" type="presParOf" srcId="{36DCD7B1-B3A7-0647-8F08-E22A83AB5805}" destId="{99424B2E-D756-B944-8FB1-8BA048CC0D62}" srcOrd="3" destOrd="0" presId="urn:microsoft.com/office/officeart/2008/layout/PictureStrips"/>
    <dgm:cxn modelId="{D9E55437-DCE3-8342-B746-762230008D0A}" type="presParOf" srcId="{36DCD7B1-B3A7-0647-8F08-E22A83AB5805}" destId="{AF4D2EF4-701A-A64E-A02B-F25B5E4D8D8D}" srcOrd="4" destOrd="0" presId="urn:microsoft.com/office/officeart/2008/layout/PictureStrips"/>
    <dgm:cxn modelId="{BD32FFC5-A7AE-684E-87CA-4BEBD74CDA23}" type="presParOf" srcId="{AF4D2EF4-701A-A64E-A02B-F25B5E4D8D8D}" destId="{0C1FA40A-1A18-ED48-A237-CE6A3685C3AC}" srcOrd="0" destOrd="0" presId="urn:microsoft.com/office/officeart/2008/layout/PictureStrips"/>
    <dgm:cxn modelId="{CFD68E5B-28CF-644A-863D-08D1FF0B0524}" type="presParOf" srcId="{AF4D2EF4-701A-A64E-A02B-F25B5E4D8D8D}" destId="{ED0EA7E1-CD74-0E44-89E8-835183A6E1CE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Consisted of 9800 rows of superstore sales data</a:t>
          </a:r>
        </a:p>
      </dgm:t>
    </dgm:pt>
    <dgm:pt modelId="{A1BB3DDB-A2CF-407F-9044-E3AC1B808421}" type="parTrans" cxnId="{ACB259CB-0782-437C-AE91-04CE095D2AE5}">
      <dgm:prSet/>
      <dgm:spPr/>
      <dgm:t>
        <a:bodyPr/>
        <a:lstStyle/>
        <a:p>
          <a:endParaRPr lang="en-US"/>
        </a:p>
      </dgm:t>
    </dgm:pt>
    <dgm:pt modelId="{F397379E-0BDA-46CE-8393-B1D10C55E1BA}" type="sibTrans" cxnId="{ACB259CB-0782-437C-AE91-04CE095D2AE5}">
      <dgm:prSet/>
      <dgm:spPr/>
      <dgm:t>
        <a:bodyPr/>
        <a:lstStyle/>
        <a:p>
          <a:endParaRPr lang="en-US"/>
        </a:p>
      </dgm:t>
    </dgm:pt>
    <dgm:pt modelId="{6ABE9384-859D-4C4C-B983-2B1E39A8B348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18 columns including sales data, product categories, geographic regions and customer segment</a:t>
          </a:r>
        </a:p>
      </dgm:t>
    </dgm:pt>
    <dgm:pt modelId="{4C63E530-1425-407B-8508-FAC57680DEF0}" type="parTrans" cxnId="{929B611D-ADB7-45E4-812D-4E288BD2D31C}">
      <dgm:prSet/>
      <dgm:spPr/>
      <dgm:t>
        <a:bodyPr/>
        <a:lstStyle/>
        <a:p>
          <a:endParaRPr lang="en-US"/>
        </a:p>
      </dgm:t>
    </dgm:pt>
    <dgm:pt modelId="{012549DD-A1CA-4571-A981-CFD78093EB20}" type="sibTrans" cxnId="{929B611D-ADB7-45E4-812D-4E288BD2D31C}">
      <dgm:prSet/>
      <dgm:spPr/>
      <dgm:t>
        <a:bodyPr/>
        <a:lstStyle/>
        <a:p>
          <a:endParaRPr lang="en-US"/>
        </a:p>
      </dgm:t>
    </dgm:pt>
    <dgm:pt modelId="{F7214975-5AC4-4CF8-9015-322498751A8A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Predictive modeling using multiple linear regression</a:t>
          </a:r>
        </a:p>
      </dgm:t>
    </dgm:pt>
    <dgm:pt modelId="{51AC1870-5B81-422A-9A2E-E1F58EF50843}" type="parTrans" cxnId="{B7CE7116-0D68-4E90-AA49-C97B6B372915}">
      <dgm:prSet/>
      <dgm:spPr/>
      <dgm:t>
        <a:bodyPr/>
        <a:lstStyle/>
        <a:p>
          <a:endParaRPr lang="en-US"/>
        </a:p>
      </dgm:t>
    </dgm:pt>
    <dgm:pt modelId="{CE7BE2A3-5633-4666-BB75-6164E26282D5}" type="sibTrans" cxnId="{B7CE7116-0D68-4E90-AA49-C97B6B372915}">
      <dgm:prSet/>
      <dgm:spPr/>
      <dgm:t>
        <a:bodyPr/>
        <a:lstStyle/>
        <a:p>
          <a:endParaRPr lang="en-US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/>
      <dgm:spPr/>
    </dgm:pt>
    <dgm:pt modelId="{55596134-9829-4D70-890A-C69BBF81D77E}" type="pres">
      <dgm:prSet presAssocID="{6FA86730-1CE5-4EBE-A9BA-FC19829C94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/>
      <dgm:spPr/>
    </dgm:pt>
    <dgm:pt modelId="{A64BFE9C-AA80-43CE-8FF6-8D33BAD07C57}" type="pres">
      <dgm:prSet presAssocID="{F7214975-5AC4-4CF8-9015-322498751A8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B416A0-982A-5E42-8AB6-78F565DCE019}">
      <dsp:nvSpPr>
        <dsp:cNvPr id="0" name=""/>
        <dsp:cNvSpPr/>
      </dsp:nvSpPr>
      <dsp:spPr>
        <a:xfrm>
          <a:off x="1901131" y="94193"/>
          <a:ext cx="6033733" cy="1167106"/>
        </a:xfrm>
        <a:prstGeom prst="rect">
          <a:avLst/>
        </a:prstGeom>
        <a:noFill/>
        <a:ln w="19050" cap="rnd" cmpd="sng" algn="ctr">
          <a:solidFill>
            <a:schemeClr val="accent1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1125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</a:rPr>
            <a:t>Can a multiple linear regression model be constructed based solely on the research data?</a:t>
          </a:r>
        </a:p>
      </dsp:txBody>
      <dsp:txXfrm>
        <a:off x="1901131" y="94193"/>
        <a:ext cx="6033733" cy="1167106"/>
      </dsp:txXfrm>
    </dsp:sp>
    <dsp:sp modelId="{8879166E-223E-CE4B-9802-655AAA958DCB}">
      <dsp:nvSpPr>
        <dsp:cNvPr id="0" name=""/>
        <dsp:cNvSpPr/>
      </dsp:nvSpPr>
      <dsp:spPr>
        <a:xfrm>
          <a:off x="437542" y="298572"/>
          <a:ext cx="2295032" cy="585521"/>
        </a:xfrm>
        <a:prstGeom prst="rect">
          <a:avLst/>
        </a:prstGeom>
        <a:solidFill>
          <a:schemeClr val="accent1"/>
        </a:solidFill>
        <a:ln w="28575" cap="rnd" cmpd="sng" algn="ctr">
          <a:solidFill>
            <a:schemeClr val="accent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31A4E56-F2D6-2948-8862-6D173A89D879}">
      <dsp:nvSpPr>
        <dsp:cNvPr id="0" name=""/>
        <dsp:cNvSpPr/>
      </dsp:nvSpPr>
      <dsp:spPr>
        <a:xfrm>
          <a:off x="1901131" y="1447350"/>
          <a:ext cx="6033733" cy="1167106"/>
        </a:xfrm>
        <a:prstGeom prst="rect">
          <a:avLst/>
        </a:prstGeom>
        <a:noFill/>
        <a:ln w="19050" cap="rnd" cmpd="sng" algn="ctr">
          <a:solidFill>
            <a:schemeClr val="accent2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1125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</a:rPr>
            <a:t>Null hypothesis </a:t>
          </a:r>
          <a:r>
            <a:rPr lang="en-US" sz="1200" kern="1200" dirty="0"/>
            <a:t>H</a:t>
          </a:r>
          <a:r>
            <a:rPr lang="en-US" sz="1200" kern="1200" baseline="-25000" dirty="0"/>
            <a:t>0 </a:t>
          </a:r>
          <a:r>
            <a:rPr lang="en-US" sz="1200" kern="1200" dirty="0">
              <a:solidFill>
                <a:schemeClr val="tx1"/>
              </a:solidFill>
            </a:rPr>
            <a:t>: A predictive regression model cannot be constructed from the superstore sales data" </a:t>
          </a:r>
        </a:p>
      </dsp:txBody>
      <dsp:txXfrm>
        <a:off x="1901131" y="1447350"/>
        <a:ext cx="6033733" cy="1167106"/>
      </dsp:txXfrm>
    </dsp:sp>
    <dsp:sp modelId="{BA36DC66-A3DF-DF45-ADC5-9BC76E161C72}">
      <dsp:nvSpPr>
        <dsp:cNvPr id="0" name=""/>
        <dsp:cNvSpPr/>
      </dsp:nvSpPr>
      <dsp:spPr>
        <a:xfrm>
          <a:off x="437542" y="1651728"/>
          <a:ext cx="2295032" cy="585521"/>
        </a:xfrm>
        <a:prstGeom prst="rect">
          <a:avLst/>
        </a:prstGeom>
        <a:solidFill>
          <a:schemeClr val="accent2"/>
        </a:solidFill>
        <a:ln w="28575" cap="rnd" cmpd="sng" algn="ctr">
          <a:solidFill>
            <a:schemeClr val="accent2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0C1FA40A-1A18-ED48-A237-CE6A3685C3AC}">
      <dsp:nvSpPr>
        <dsp:cNvPr id="0" name=""/>
        <dsp:cNvSpPr/>
      </dsp:nvSpPr>
      <dsp:spPr>
        <a:xfrm>
          <a:off x="1901131" y="2800506"/>
          <a:ext cx="6033733" cy="1167106"/>
        </a:xfrm>
        <a:prstGeom prst="rect">
          <a:avLst/>
        </a:prstGeom>
        <a:noFill/>
        <a:ln w="19050" cap="rnd" cmpd="sng" algn="ctr">
          <a:solidFill>
            <a:schemeClr val="accent4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1125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</a:rPr>
            <a:t>Alternate hypothesis </a:t>
          </a:r>
          <a:r>
            <a:rPr lang="en-US" sz="1200" kern="1200" dirty="0"/>
            <a:t>H</a:t>
          </a:r>
          <a:r>
            <a:rPr lang="en-US" sz="1200" kern="1200" baseline="-25000" dirty="0"/>
            <a:t>1</a:t>
          </a:r>
          <a:r>
            <a:rPr lang="en-US" sz="1200" kern="1200" dirty="0"/>
            <a:t> : </a:t>
          </a:r>
          <a:r>
            <a:rPr lang="en-US" sz="1200" kern="1200" dirty="0">
              <a:solidFill>
                <a:schemeClr val="tx1"/>
              </a:solidFill>
            </a:rPr>
            <a:t>A predictive regression model can be constructed from the superstore sales data." </a:t>
          </a:r>
        </a:p>
      </dsp:txBody>
      <dsp:txXfrm>
        <a:off x="1901131" y="2800506"/>
        <a:ext cx="6033733" cy="1167106"/>
      </dsp:txXfrm>
    </dsp:sp>
    <dsp:sp modelId="{ED0EA7E1-CD74-0E44-89E8-835183A6E1CE}">
      <dsp:nvSpPr>
        <dsp:cNvPr id="0" name=""/>
        <dsp:cNvSpPr/>
      </dsp:nvSpPr>
      <dsp:spPr>
        <a:xfrm>
          <a:off x="437542" y="3004884"/>
          <a:ext cx="2295032" cy="585521"/>
        </a:xfrm>
        <a:prstGeom prst="rect">
          <a:avLst/>
        </a:prstGeom>
        <a:solidFill>
          <a:schemeClr val="accent4"/>
        </a:solidFill>
        <a:ln w="28575" cap="rnd" cmpd="sng" algn="ctr">
          <a:solidFill>
            <a:schemeClr val="accent4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465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29212" y="245333"/>
          <a:ext cx="598567" cy="5985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256992" y="465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Consisted of 9800 rows of superstore sales data</a:t>
          </a:r>
        </a:p>
      </dsp:txBody>
      <dsp:txXfrm>
        <a:off x="1256992" y="465"/>
        <a:ext cx="3545038" cy="1088305"/>
      </dsp:txXfrm>
    </dsp:sp>
    <dsp:sp modelId="{5DD1A591-E379-4123-AFEF-0E0E1C78A6C8}">
      <dsp:nvSpPr>
        <dsp:cNvPr id="0" name=""/>
        <dsp:cNvSpPr/>
      </dsp:nvSpPr>
      <dsp:spPr>
        <a:xfrm>
          <a:off x="0" y="1360846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29212" y="1605715"/>
          <a:ext cx="598567" cy="5985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256992" y="1360846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18 columns including sales data, product categories, geographic regions and customer segment</a:t>
          </a:r>
        </a:p>
      </dsp:txBody>
      <dsp:txXfrm>
        <a:off x="1256992" y="1360846"/>
        <a:ext cx="3545038" cy="1088305"/>
      </dsp:txXfrm>
    </dsp:sp>
    <dsp:sp modelId="{B231036C-5FBE-4605-8393-F1B6359EE169}">
      <dsp:nvSpPr>
        <dsp:cNvPr id="0" name=""/>
        <dsp:cNvSpPr/>
      </dsp:nvSpPr>
      <dsp:spPr>
        <a:xfrm>
          <a:off x="0" y="2721228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329212" y="2966097"/>
          <a:ext cx="598567" cy="5985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256992" y="2721228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Predictive modeling using multiple linear regression</a:t>
          </a:r>
        </a:p>
      </dsp:txBody>
      <dsp:txXfrm>
        <a:off x="1256992" y="2721228"/>
        <a:ext cx="3545038" cy="1088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0.96717</cdr:x>
      <cdr:y>1</cdr:y>
    </cdr:to>
    <cdr:pic>
      <cdr:nvPicPr>
        <cdr:cNvPr id="3" name="Picture 2" descr="A screenshot of a graph&#10;&#10;Description automatically generated">
          <a:extLst xmlns:a="http://schemas.openxmlformats.org/drawingml/2006/main">
            <a:ext uri="{FF2B5EF4-FFF2-40B4-BE49-F238E27FC236}">
              <a16:creationId xmlns:a16="http://schemas.microsoft.com/office/drawing/2014/main" id="{5D8817DE-1F85-10A8-0054-C7507F017F0E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10526594" cy="3344334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59275-AFE1-4999-B78A-D0D76B9F2B0B}" type="datetimeFigureOut">
              <a:rPr lang="en-US" smtClean="0"/>
              <a:t>4/30/2024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68C69-0C3E-40A2-B4A0-B2C8B71D8E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ADD7A-FE61-48EE-BE0E-8546E5401374}" type="datetimeFigureOut">
              <a:rPr lang="en-US" smtClean="0"/>
              <a:t>4/30/2024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00EEB-8338-48D7-8EE8-EE0082EF76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546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848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84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625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031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000EEB-8338-48D7-8EE8-EE0082EF760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martAr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F0B1-5FBF-6F99-DA2D-C2AE165C78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1622" y="281358"/>
            <a:ext cx="10643616" cy="914400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CLICK TO ADD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martArt Placeholder 5">
            <a:extLst>
              <a:ext uri="{FF2B5EF4-FFF2-40B4-BE49-F238E27FC236}">
                <a16:creationId xmlns:a16="http://schemas.microsoft.com/office/drawing/2014/main" id="{88D67B3A-7763-7946-C85A-D14F3AC99EFB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800100" y="1195388"/>
            <a:ext cx="10591800" cy="5083175"/>
          </a:xfrm>
          <a:ln w="19050">
            <a:noFill/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E0B3DD-01F4-FA08-2C93-4F4AC23298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64841" y="1729157"/>
            <a:ext cx="685800" cy="685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56F623-4FDE-B4E0-5A66-17B29BEA10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86612" y="3439886"/>
            <a:ext cx="685800" cy="685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800" b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C94380A0-C940-A82F-E9C8-F63EF03D891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67511" y="5128843"/>
            <a:ext cx="685800" cy="685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800" b="0">
                <a:solidFill>
                  <a:schemeClr val="accent4"/>
                </a:solidFill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2365551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 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F0B1-5FBF-6F99-DA2D-C2AE165C78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1622" y="281358"/>
            <a:ext cx="10643616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CLICK TO ADD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5DEA1F5-0E0B-B85B-D1EB-BEBCBED6E5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89933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0927EF45-A807-DB68-1EE5-2260524171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9933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CA415738-ECED-ED41-CA59-8E7C19FEC18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2566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99194BA-C71C-FB82-7058-42ECFE165A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23533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1C9BA2BC-110F-DB84-10C1-221D101343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23533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E7A2705-D148-A99C-16ED-444258463CC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937742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3E9B7D98-8661-78D4-B906-E82F8AA1DBF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66287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2B64643-487D-62DA-ED87-8BFFC06F474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66287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C68C7255-63FE-E78E-F2B6-8C33F2646E5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062918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D3EA25A-8DAD-D356-C0BA-9C67D9A427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9247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3BB83F7C-5495-8D46-6D74-3F64F38469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59247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13AEB463-3922-C6AB-FFB8-2EE779519A7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188094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926F0D6-3D6F-CF88-7E9C-73E88C5C4B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97927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A285DCD4-48AB-6937-6F44-D27E776530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97927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ACD2BFCC-FEE2-31DA-0E90-6DCCB69F624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13268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4091A83-55C5-27FA-B0EE-E6E2092FE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764" y="1306286"/>
            <a:ext cx="10634472" cy="3913632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8CE5B613-CC47-7166-1079-72D34B53B9C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9010" y="5697791"/>
            <a:ext cx="2953893" cy="221227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1300" b="1" cap="all" baseline="0">
                <a:latin typeface="+mj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6DA3FD6-1913-5628-D35E-F45A79957F4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79010" y="5919018"/>
            <a:ext cx="2953893" cy="550608"/>
          </a:xfrm>
        </p:spPr>
        <p:txBody>
          <a:bodyPr anchor="t">
            <a:normAutofit/>
          </a:bodyPr>
          <a:lstStyle>
            <a:lvl1pPr marL="0" indent="0">
              <a:lnSpc>
                <a:spcPct val="90000"/>
              </a:lnSpc>
              <a:buNone/>
              <a:defRPr sz="1200" b="0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8B334E18-390E-B481-4560-DAEAEF9D71C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184327" y="5697791"/>
            <a:ext cx="3828963" cy="21139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1300" b="1" cap="all" baseline="0">
                <a:latin typeface="+mj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BB770A94-1A8E-909F-55E5-9098532EFF1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84327" y="5919018"/>
            <a:ext cx="3828963" cy="550608"/>
          </a:xfrm>
        </p:spPr>
        <p:txBody>
          <a:bodyPr anchor="t">
            <a:normAutofit/>
          </a:bodyPr>
          <a:lstStyle>
            <a:lvl1pPr marL="0" indent="0">
              <a:lnSpc>
                <a:spcPct val="90000"/>
              </a:lnSpc>
              <a:buNone/>
              <a:defRPr sz="1200" b="0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4092BB43-4E44-1C9D-48F2-608DECE301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456284" y="5697791"/>
            <a:ext cx="2890149" cy="21139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1300" b="1" cap="all" baseline="0">
                <a:latin typeface="+mj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405A4B16-00D8-58AA-3C2E-8351922FC67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56284" y="5919018"/>
            <a:ext cx="2890149" cy="550608"/>
          </a:xfrm>
        </p:spPr>
        <p:txBody>
          <a:bodyPr anchor="t">
            <a:normAutofit/>
          </a:bodyPr>
          <a:lstStyle>
            <a:lvl1pPr marL="0" indent="0">
              <a:lnSpc>
                <a:spcPct val="90000"/>
              </a:lnSpc>
              <a:buNone/>
              <a:defRPr sz="1200" b="0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B0EFD2-0C64-7216-257E-E1D8C1EDE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5779" y="5477927"/>
            <a:ext cx="3201070" cy="114565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595D4D0-921D-C50F-870D-54595D65E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50201" y="5477927"/>
            <a:ext cx="3163768" cy="114565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2A7F94B-4FAB-8BB3-3ED5-D4AF2AC98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76849" y="5477927"/>
            <a:ext cx="4274022" cy="114565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8EC10B0-6B06-05CE-D736-6768A3FB1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910984" y="1314263"/>
            <a:ext cx="0" cy="391172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635BDF-F930-06EB-FDF1-D75067AAD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4086" y="1310948"/>
            <a:ext cx="6257" cy="39158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A96A1C0-3AF0-2C45-21BC-04215DB86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274841" y="1318344"/>
            <a:ext cx="0" cy="390764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6C2BD56-DD5B-ABC2-F434-B4AA1E69E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34926" y="1319323"/>
            <a:ext cx="0" cy="390666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C1CC89FC-4DAE-5807-C0D4-AE935BA2E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28137" y="5063852"/>
            <a:ext cx="3182112" cy="1580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85562B5-D7F8-149B-9F5D-2BF3C38189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9322" y="5063638"/>
            <a:ext cx="4271158" cy="1504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CD8BB4C-02F1-CBAA-42A4-A5A3CDD58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5779" y="5067939"/>
            <a:ext cx="3201074" cy="1580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786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F0B1-5FBF-6F99-DA2D-C2AE165C78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1622" y="281358"/>
            <a:ext cx="10643616" cy="914400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CLICK TO ADD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74091-9EA2-47C8-AAA9-6DFE207852E4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680354" y="1786436"/>
            <a:ext cx="10711545" cy="45229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9295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meline 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F0B1-5FBF-6F99-DA2D-C2AE165C78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1622" y="281358"/>
            <a:ext cx="10643616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CLICK TO ADD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5DEA1F5-0E0B-B85B-D1EB-BEBCBED6E5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89933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0927EF45-A807-DB68-1EE5-2260524171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89933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CA415738-ECED-ED41-CA59-8E7C19FEC18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2566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C99194BA-C71C-FB82-7058-42ECFE165A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23533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1C9BA2BC-110F-DB84-10C1-221D101343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23533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EE7A2705-D148-A99C-16ED-444258463CC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937742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3E9B7D98-8661-78D4-B906-E82F8AA1DBF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66287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2B64643-487D-62DA-ED87-8BFFC06F474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66287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C68C7255-63FE-E78E-F2B6-8C33F2646E5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062918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D3EA25A-8DAD-D356-C0BA-9C67D9A427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9247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3BB83F7C-5495-8D46-6D74-3F64F38469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59247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13AEB463-3922-C6AB-FFB8-2EE779519A7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188094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926F0D6-3D6F-CF88-7E9C-73E88C5C4B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97927" y="1397328"/>
            <a:ext cx="1438475" cy="445972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A285DCD4-48AB-6937-6F44-D27E776530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97927" y="1821148"/>
            <a:ext cx="1438475" cy="655450"/>
          </a:xfrm>
          <a:effectLst/>
        </p:spPr>
        <p:txBody>
          <a:bodyPr lIns="91440" tIns="0" rIns="91440" bIns="0" anchor="t">
            <a:noAutofit/>
          </a:bodyPr>
          <a:lstStyle>
            <a:lvl1pPr marL="0" indent="0">
              <a:spcBef>
                <a:spcPts val="0"/>
              </a:spcBef>
              <a:buNone/>
              <a:defRPr sz="5400" b="1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ACD2BFCC-FEE2-31DA-0E90-6DCCB69F624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13268" y="2356707"/>
            <a:ext cx="2066101" cy="27043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822960" rtlCol="0" anchor="t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12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Add text here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4091A83-55C5-27FA-B0EE-E6E2092FE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764" y="1306286"/>
            <a:ext cx="10634472" cy="3913632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8CE5B613-CC47-7166-1079-72D34B53B9C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9010" y="5697791"/>
            <a:ext cx="2953893" cy="221227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1300" b="1" cap="all" baseline="0">
                <a:latin typeface="+mj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6DA3FD6-1913-5628-D35E-F45A79957F4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79010" y="5919018"/>
            <a:ext cx="2953893" cy="550608"/>
          </a:xfrm>
        </p:spPr>
        <p:txBody>
          <a:bodyPr anchor="t">
            <a:normAutofit/>
          </a:bodyPr>
          <a:lstStyle>
            <a:lvl1pPr marL="0" indent="0">
              <a:lnSpc>
                <a:spcPct val="90000"/>
              </a:lnSpc>
              <a:buNone/>
              <a:defRPr sz="1200" b="0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8B334E18-390E-B481-4560-DAEAEF9D71C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184327" y="5697791"/>
            <a:ext cx="3828963" cy="21139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1300" b="1" cap="all" baseline="0">
                <a:latin typeface="+mj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BB770A94-1A8E-909F-55E5-9098532EFF1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84327" y="5919018"/>
            <a:ext cx="3828963" cy="550608"/>
          </a:xfrm>
        </p:spPr>
        <p:txBody>
          <a:bodyPr anchor="t">
            <a:normAutofit/>
          </a:bodyPr>
          <a:lstStyle>
            <a:lvl1pPr marL="0" indent="0">
              <a:lnSpc>
                <a:spcPct val="90000"/>
              </a:lnSpc>
              <a:buNone/>
              <a:defRPr sz="1200" b="0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4092BB43-4E44-1C9D-48F2-608DECE301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456284" y="5697791"/>
            <a:ext cx="2890149" cy="211395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1300" b="1" cap="all" baseline="0">
                <a:latin typeface="+mj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405A4B16-00D8-58AA-3C2E-8351922FC67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56284" y="5919018"/>
            <a:ext cx="2890149" cy="550608"/>
          </a:xfrm>
        </p:spPr>
        <p:txBody>
          <a:bodyPr anchor="t">
            <a:normAutofit/>
          </a:bodyPr>
          <a:lstStyle>
            <a:lvl1pPr marL="0" indent="0">
              <a:lnSpc>
                <a:spcPct val="90000"/>
              </a:lnSpc>
              <a:buNone/>
              <a:defRPr sz="1200" b="0"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B0EFD2-0C64-7216-257E-E1D8C1EDE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5779" y="5477927"/>
            <a:ext cx="3201070" cy="114565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595D4D0-921D-C50F-870D-54595D65E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50201" y="5477927"/>
            <a:ext cx="3163768" cy="114565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2A7F94B-4FAB-8BB3-3ED5-D4AF2AC98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76849" y="5477927"/>
            <a:ext cx="4274022" cy="114565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8EC10B0-6B06-05CE-D736-6768A3FB1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910984" y="1314263"/>
            <a:ext cx="0" cy="391172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635BDF-F930-06EB-FDF1-D75067AAD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4086" y="1310948"/>
            <a:ext cx="6257" cy="391581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A96A1C0-3AF0-2C45-21BC-04215DB86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274841" y="1318344"/>
            <a:ext cx="0" cy="390764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6C2BD56-DD5B-ABC2-F434-B4AA1E69E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34926" y="1319323"/>
            <a:ext cx="0" cy="390666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C1CC89FC-4DAE-5807-C0D4-AE935BA2E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28137" y="5063852"/>
            <a:ext cx="3182112" cy="1580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85562B5-D7F8-149B-9F5D-2BF3C38189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9322" y="5063638"/>
            <a:ext cx="4271158" cy="1504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CD8BB4C-02F1-CBAA-42A4-A5A3CDD58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5779" y="5067939"/>
            <a:ext cx="3201074" cy="1580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240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SmartAr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F0B1-5FBF-6F99-DA2D-C2AE165C78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1622" y="281358"/>
            <a:ext cx="10643616" cy="914400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CLICK TO ADD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martArt Placeholder 5">
            <a:extLst>
              <a:ext uri="{FF2B5EF4-FFF2-40B4-BE49-F238E27FC236}">
                <a16:creationId xmlns:a16="http://schemas.microsoft.com/office/drawing/2014/main" id="{88D67B3A-7763-7946-C85A-D14F3AC99EFB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800100" y="1195388"/>
            <a:ext cx="10591800" cy="5083175"/>
          </a:xfrm>
          <a:ln w="19050">
            <a:noFill/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E0B3DD-01F4-FA08-2C93-4F4AC23298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64841" y="1729157"/>
            <a:ext cx="685800" cy="685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F56F623-4FDE-B4E0-5A66-17B29BEA10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86612" y="3439886"/>
            <a:ext cx="685800" cy="685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800" b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C94380A0-C940-A82F-E9C8-F63EF03D891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67511" y="5128843"/>
            <a:ext cx="685800" cy="6858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800" b="0">
                <a:solidFill>
                  <a:schemeClr val="accent4"/>
                </a:solidFill>
                <a:latin typeface="+mn-lt"/>
              </a:defRPr>
            </a:lvl1pPr>
            <a:lvl2pPr marL="457200" indent="0">
              <a:buNone/>
              <a:defRPr b="1">
                <a:latin typeface="+mj-lt"/>
              </a:defRPr>
            </a:lvl2pPr>
            <a:lvl3pPr marL="914400" indent="0">
              <a:buNone/>
              <a:defRPr b="1">
                <a:latin typeface="+mj-lt"/>
              </a:defRPr>
            </a:lvl3pPr>
            <a:lvl4pPr marL="1371600" indent="0">
              <a:buNone/>
              <a:defRPr b="1">
                <a:latin typeface="+mj-lt"/>
              </a:defRPr>
            </a:lvl4pPr>
            <a:lvl5pPr marL="1828800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U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9097000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4/30/2024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51" r:id="rId3"/>
    <p:sldLayoutId id="2147483652" r:id="rId4"/>
    <p:sldLayoutId id="2147483653" r:id="rId5"/>
    <p:sldLayoutId id="2147483654" r:id="rId6"/>
    <p:sldLayoutId id="2147483673" r:id="rId7"/>
    <p:sldLayoutId id="2147483656" r:id="rId8"/>
    <p:sldLayoutId id="2147483677" r:id="rId9"/>
    <p:sldLayoutId id="2147483676" r:id="rId10"/>
    <p:sldLayoutId id="2147483680" r:id="rId11"/>
    <p:sldLayoutId id="2147483664" r:id="rId12"/>
    <p:sldLayoutId id="2147483662" r:id="rId13"/>
    <p:sldLayoutId id="2147483679" r:id="rId14"/>
    <p:sldLayoutId id="2147483670" r:id="rId15"/>
    <p:sldLayoutId id="2147483658" r:id="rId16"/>
    <p:sldLayoutId id="2147483659" r:id="rId17"/>
    <p:sldLayoutId id="2147483681" r:id="rId18"/>
    <p:sldLayoutId id="2147483682" r:id="rId19"/>
    <p:sldLayoutId id="2147483661" r:id="rId20"/>
    <p:sldLayoutId id="2147483698" r:id="rId21"/>
    <p:sldLayoutId id="2147483699" r:id="rId2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/>
              <a:t>Predicting Superstore Sales 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Nicole Reiswig</a:t>
            </a:r>
          </a:p>
        </p:txBody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7C70995F-D8C5-410A-AA8B-1EE172A2945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10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6647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Multiple Linear Regression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997C66-4ED4-4017-9439-1D07ED31D783}"/>
              </a:ext>
            </a:extLst>
          </p:cNvPr>
          <p:cNvSpPr/>
          <p:nvPr/>
        </p:nvSpPr>
        <p:spPr>
          <a:xfrm>
            <a:off x="7400925" y="2026444"/>
            <a:ext cx="4268298" cy="71070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ea typeface="Verdana" panose="020B0604030504040204" pitchFamily="34" charset="0"/>
                <a:cs typeface="Segoe UI" panose="020B0502040204020203" pitchFamily="34" charset="0"/>
              </a:rPr>
              <a:t>RMSE stands for root mean squared error is 1.63. </a:t>
            </a:r>
            <a:r>
              <a:rPr lang="en-US" sz="1400" dirty="0">
                <a:effectLst/>
                <a:ea typeface="Verdana" panose="020B0604030504040204" pitchFamily="34" charset="0"/>
                <a:cs typeface="Segoe UI" panose="020B0502040204020203" pitchFamily="34" charset="0"/>
              </a:rPr>
              <a:t>The closer to zero the </a:t>
            </a:r>
            <a:r>
              <a:rPr lang="en-US" sz="1400" dirty="0" err="1">
                <a:effectLst/>
                <a:ea typeface="Verdana" panose="020B0604030504040204" pitchFamily="34" charset="0"/>
                <a:cs typeface="Segoe UI" panose="020B0502040204020203" pitchFamily="34" charset="0"/>
              </a:rPr>
              <a:t>rmse</a:t>
            </a:r>
            <a:r>
              <a:rPr lang="en-US" sz="1400" dirty="0">
                <a:effectLst/>
                <a:ea typeface="Verdana" panose="020B0604030504040204" pitchFamily="34" charset="0"/>
                <a:cs typeface="Segoe UI" panose="020B0502040204020203" pitchFamily="34" charset="0"/>
              </a:rPr>
              <a:t> score is the more accurate the prediction is</a:t>
            </a:r>
            <a:endParaRPr lang="en-US" sz="1400" dirty="0"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0C1A7A-78BB-48B4-B5CE-2B9C34E5E67B}"/>
              </a:ext>
            </a:extLst>
          </p:cNvPr>
          <p:cNvSpPr/>
          <p:nvPr/>
        </p:nvSpPr>
        <p:spPr>
          <a:xfrm>
            <a:off x="7400925" y="3546456"/>
            <a:ext cx="4268298" cy="70987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cs typeface="Segoe UI" panose="020B0502040204020203" pitchFamily="34" charset="0"/>
              </a:rPr>
              <a:t>MAE stands for mean absolute error is .44. </a:t>
            </a:r>
            <a:r>
              <a:rPr lang="en-US" sz="1400" dirty="0">
                <a:effectLst/>
                <a:ea typeface="Calibri" panose="020F0502020204030204" pitchFamily="34" charset="0"/>
                <a:cs typeface="Segoe UI" panose="020B0502040204020203" pitchFamily="34" charset="0"/>
              </a:rPr>
              <a:t>The closer the </a:t>
            </a:r>
            <a:r>
              <a:rPr lang="en-US" sz="1400" dirty="0" err="1">
                <a:effectLst/>
                <a:ea typeface="Calibri" panose="020F0502020204030204" pitchFamily="34" charset="0"/>
                <a:cs typeface="Segoe UI" panose="020B0502040204020203" pitchFamily="34" charset="0"/>
              </a:rPr>
              <a:t>mae</a:t>
            </a:r>
            <a:r>
              <a:rPr lang="en-US" sz="1400" dirty="0">
                <a:effectLst/>
                <a:ea typeface="Calibri" panose="020F0502020204030204" pitchFamily="34" charset="0"/>
                <a:cs typeface="Segoe UI" panose="020B0502040204020203" pitchFamily="34" charset="0"/>
              </a:rPr>
              <a:t> is to zero the more accurate the models' prediction. </a:t>
            </a:r>
            <a:r>
              <a:rPr lang="en-US" sz="1400" dirty="0">
                <a:cs typeface="Segoe UI" panose="020B0502040204020203" pitchFamily="34" charset="0"/>
              </a:rPr>
              <a:t>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CF038C-66AF-4E81-9068-703EC0088620}"/>
              </a:ext>
            </a:extLst>
          </p:cNvPr>
          <p:cNvSpPr/>
          <p:nvPr/>
        </p:nvSpPr>
        <p:spPr>
          <a:xfrm>
            <a:off x="7400925" y="5066469"/>
            <a:ext cx="4268298" cy="46705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cs typeface="Segoe UI" panose="020B0502040204020203" pitchFamily="34" charset="0"/>
              </a:rPr>
              <a:t>R-squared is 0.04. </a:t>
            </a:r>
            <a:r>
              <a:rPr lang="en-US" sz="1400" dirty="0">
                <a:effectLst/>
                <a:ea typeface="Calibri" panose="020F0502020204030204" pitchFamily="34" charset="0"/>
                <a:cs typeface="Segoe UI" panose="020B0502040204020203" pitchFamily="34" charset="0"/>
              </a:rPr>
              <a:t>The closer to 1 the r squared value is the better fit the regression is. </a:t>
            </a:r>
            <a:endParaRPr lang="en-US" sz="1400" dirty="0">
              <a:cs typeface="Segoe UI" panose="020B0502040204020203" pitchFamily="34" charset="0"/>
            </a:endParaRPr>
          </a:p>
        </p:txBody>
      </p:sp>
      <p:sp>
        <p:nvSpPr>
          <p:cNvPr id="15" name="Freeform 931" descr="Icon of line chart.">
            <a:extLst>
              <a:ext uri="{FF2B5EF4-FFF2-40B4-BE49-F238E27FC236}">
                <a16:creationId xmlns:a16="http://schemas.microsoft.com/office/drawing/2014/main" id="{D6E99607-03B7-41E5-AD6F-79DCFC17E713}"/>
              </a:ext>
            </a:extLst>
          </p:cNvPr>
          <p:cNvSpPr>
            <a:spLocks noEditPoints="1"/>
          </p:cNvSpPr>
          <p:nvPr/>
        </p:nvSpPr>
        <p:spPr bwMode="auto">
          <a:xfrm>
            <a:off x="9425537" y="1614222"/>
            <a:ext cx="219075" cy="285750"/>
          </a:xfrm>
          <a:custGeom>
            <a:avLst/>
            <a:gdLst>
              <a:gd name="T0" fmla="*/ 348 w 553"/>
              <a:gd name="T1" fmla="*/ 11 h 722"/>
              <a:gd name="T2" fmla="*/ 348 w 553"/>
              <a:gd name="T3" fmla="*/ 204 h 722"/>
              <a:gd name="T4" fmla="*/ 108 w 553"/>
              <a:gd name="T5" fmla="*/ 602 h 722"/>
              <a:gd name="T6" fmla="*/ 99 w 553"/>
              <a:gd name="T7" fmla="*/ 599 h 722"/>
              <a:gd name="T8" fmla="*/ 95 w 553"/>
              <a:gd name="T9" fmla="*/ 590 h 722"/>
              <a:gd name="T10" fmla="*/ 96 w 553"/>
              <a:gd name="T11" fmla="*/ 236 h 722"/>
              <a:gd name="T12" fmla="*/ 104 w 553"/>
              <a:gd name="T13" fmla="*/ 230 h 722"/>
              <a:gd name="T14" fmla="*/ 113 w 553"/>
              <a:gd name="T15" fmla="*/ 230 h 722"/>
              <a:gd name="T16" fmla="*/ 119 w 553"/>
              <a:gd name="T17" fmla="*/ 236 h 722"/>
              <a:gd name="T18" fmla="*/ 120 w 553"/>
              <a:gd name="T19" fmla="*/ 467 h 722"/>
              <a:gd name="T20" fmla="*/ 233 w 553"/>
              <a:gd name="T21" fmla="*/ 365 h 722"/>
              <a:gd name="T22" fmla="*/ 241 w 553"/>
              <a:gd name="T23" fmla="*/ 365 h 722"/>
              <a:gd name="T24" fmla="*/ 327 w 553"/>
              <a:gd name="T25" fmla="*/ 421 h 722"/>
              <a:gd name="T26" fmla="*/ 440 w 553"/>
              <a:gd name="T27" fmla="*/ 303 h 722"/>
              <a:gd name="T28" fmla="*/ 447 w 553"/>
              <a:gd name="T29" fmla="*/ 301 h 722"/>
              <a:gd name="T30" fmla="*/ 451 w 553"/>
              <a:gd name="T31" fmla="*/ 303 h 722"/>
              <a:gd name="T32" fmla="*/ 456 w 553"/>
              <a:gd name="T33" fmla="*/ 308 h 722"/>
              <a:gd name="T34" fmla="*/ 456 w 553"/>
              <a:gd name="T35" fmla="*/ 317 h 722"/>
              <a:gd name="T36" fmla="*/ 338 w 553"/>
              <a:gd name="T37" fmla="*/ 446 h 722"/>
              <a:gd name="T38" fmla="*/ 330 w 553"/>
              <a:gd name="T39" fmla="*/ 449 h 722"/>
              <a:gd name="T40" fmla="*/ 322 w 553"/>
              <a:gd name="T41" fmla="*/ 448 h 722"/>
              <a:gd name="T42" fmla="*/ 120 w 553"/>
              <a:gd name="T43" fmla="*/ 500 h 722"/>
              <a:gd name="T44" fmla="*/ 450 w 553"/>
              <a:gd name="T45" fmla="*/ 577 h 722"/>
              <a:gd name="T46" fmla="*/ 458 w 553"/>
              <a:gd name="T47" fmla="*/ 581 h 722"/>
              <a:gd name="T48" fmla="*/ 462 w 553"/>
              <a:gd name="T49" fmla="*/ 590 h 722"/>
              <a:gd name="T50" fmla="*/ 458 w 553"/>
              <a:gd name="T51" fmla="*/ 599 h 722"/>
              <a:gd name="T52" fmla="*/ 450 w 553"/>
              <a:gd name="T53" fmla="*/ 602 h 722"/>
              <a:gd name="T54" fmla="*/ 357 w 553"/>
              <a:gd name="T55" fmla="*/ 3 h 722"/>
              <a:gd name="T56" fmla="*/ 348 w 553"/>
              <a:gd name="T57" fmla="*/ 0 h 722"/>
              <a:gd name="T58" fmla="*/ 7 w 553"/>
              <a:gd name="T59" fmla="*/ 1 h 722"/>
              <a:gd name="T60" fmla="*/ 1 w 553"/>
              <a:gd name="T61" fmla="*/ 7 h 722"/>
              <a:gd name="T62" fmla="*/ 0 w 553"/>
              <a:gd name="T63" fmla="*/ 710 h 722"/>
              <a:gd name="T64" fmla="*/ 3 w 553"/>
              <a:gd name="T65" fmla="*/ 719 h 722"/>
              <a:gd name="T66" fmla="*/ 12 w 553"/>
              <a:gd name="T67" fmla="*/ 722 h 722"/>
              <a:gd name="T68" fmla="*/ 546 w 553"/>
              <a:gd name="T69" fmla="*/ 721 h 722"/>
              <a:gd name="T70" fmla="*/ 552 w 553"/>
              <a:gd name="T71" fmla="*/ 715 h 722"/>
              <a:gd name="T72" fmla="*/ 553 w 553"/>
              <a:gd name="T73" fmla="*/ 204 h 722"/>
              <a:gd name="T74" fmla="*/ 550 w 553"/>
              <a:gd name="T75" fmla="*/ 196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53" h="722">
                <a:moveTo>
                  <a:pt x="348" y="204"/>
                </a:moveTo>
                <a:lnTo>
                  <a:pt x="348" y="11"/>
                </a:lnTo>
                <a:lnTo>
                  <a:pt x="541" y="204"/>
                </a:lnTo>
                <a:lnTo>
                  <a:pt x="348" y="204"/>
                </a:lnTo>
                <a:close/>
                <a:moveTo>
                  <a:pt x="450" y="602"/>
                </a:moveTo>
                <a:lnTo>
                  <a:pt x="108" y="602"/>
                </a:lnTo>
                <a:lnTo>
                  <a:pt x="104" y="601"/>
                </a:lnTo>
                <a:lnTo>
                  <a:pt x="99" y="599"/>
                </a:lnTo>
                <a:lnTo>
                  <a:pt x="96" y="595"/>
                </a:lnTo>
                <a:lnTo>
                  <a:pt x="95" y="590"/>
                </a:lnTo>
                <a:lnTo>
                  <a:pt x="95" y="241"/>
                </a:lnTo>
                <a:lnTo>
                  <a:pt x="96" y="236"/>
                </a:lnTo>
                <a:lnTo>
                  <a:pt x="99" y="232"/>
                </a:lnTo>
                <a:lnTo>
                  <a:pt x="104" y="230"/>
                </a:lnTo>
                <a:lnTo>
                  <a:pt x="108" y="229"/>
                </a:lnTo>
                <a:lnTo>
                  <a:pt x="113" y="230"/>
                </a:lnTo>
                <a:lnTo>
                  <a:pt x="117" y="232"/>
                </a:lnTo>
                <a:lnTo>
                  <a:pt x="119" y="236"/>
                </a:lnTo>
                <a:lnTo>
                  <a:pt x="120" y="241"/>
                </a:lnTo>
                <a:lnTo>
                  <a:pt x="120" y="467"/>
                </a:lnTo>
                <a:lnTo>
                  <a:pt x="230" y="368"/>
                </a:lnTo>
                <a:lnTo>
                  <a:pt x="233" y="365"/>
                </a:lnTo>
                <a:lnTo>
                  <a:pt x="237" y="364"/>
                </a:lnTo>
                <a:lnTo>
                  <a:pt x="241" y="365"/>
                </a:lnTo>
                <a:lnTo>
                  <a:pt x="244" y="367"/>
                </a:lnTo>
                <a:lnTo>
                  <a:pt x="327" y="421"/>
                </a:lnTo>
                <a:lnTo>
                  <a:pt x="436" y="306"/>
                </a:lnTo>
                <a:lnTo>
                  <a:pt x="440" y="303"/>
                </a:lnTo>
                <a:lnTo>
                  <a:pt x="445" y="301"/>
                </a:lnTo>
                <a:lnTo>
                  <a:pt x="447" y="301"/>
                </a:lnTo>
                <a:lnTo>
                  <a:pt x="449" y="302"/>
                </a:lnTo>
                <a:lnTo>
                  <a:pt x="451" y="303"/>
                </a:lnTo>
                <a:lnTo>
                  <a:pt x="453" y="304"/>
                </a:lnTo>
                <a:lnTo>
                  <a:pt x="456" y="308"/>
                </a:lnTo>
                <a:lnTo>
                  <a:pt x="457" y="313"/>
                </a:lnTo>
                <a:lnTo>
                  <a:pt x="456" y="317"/>
                </a:lnTo>
                <a:lnTo>
                  <a:pt x="454" y="321"/>
                </a:lnTo>
                <a:lnTo>
                  <a:pt x="338" y="446"/>
                </a:lnTo>
                <a:lnTo>
                  <a:pt x="334" y="448"/>
                </a:lnTo>
                <a:lnTo>
                  <a:pt x="330" y="449"/>
                </a:lnTo>
                <a:lnTo>
                  <a:pt x="326" y="449"/>
                </a:lnTo>
                <a:lnTo>
                  <a:pt x="322" y="448"/>
                </a:lnTo>
                <a:lnTo>
                  <a:pt x="239" y="393"/>
                </a:lnTo>
                <a:lnTo>
                  <a:pt x="120" y="500"/>
                </a:lnTo>
                <a:lnTo>
                  <a:pt x="120" y="577"/>
                </a:lnTo>
                <a:lnTo>
                  <a:pt x="450" y="577"/>
                </a:lnTo>
                <a:lnTo>
                  <a:pt x="455" y="578"/>
                </a:lnTo>
                <a:lnTo>
                  <a:pt x="458" y="581"/>
                </a:lnTo>
                <a:lnTo>
                  <a:pt x="461" y="585"/>
                </a:lnTo>
                <a:lnTo>
                  <a:pt x="462" y="590"/>
                </a:lnTo>
                <a:lnTo>
                  <a:pt x="461" y="595"/>
                </a:lnTo>
                <a:lnTo>
                  <a:pt x="458" y="599"/>
                </a:lnTo>
                <a:lnTo>
                  <a:pt x="455" y="601"/>
                </a:lnTo>
                <a:lnTo>
                  <a:pt x="450" y="60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0"/>
                </a:lnTo>
                <a:lnTo>
                  <a:pt x="348" y="0"/>
                </a:lnTo>
                <a:lnTo>
                  <a:pt x="12" y="0"/>
                </a:lnTo>
                <a:lnTo>
                  <a:pt x="7" y="1"/>
                </a:lnTo>
                <a:lnTo>
                  <a:pt x="3" y="3"/>
                </a:lnTo>
                <a:lnTo>
                  <a:pt x="1" y="7"/>
                </a:lnTo>
                <a:lnTo>
                  <a:pt x="0" y="11"/>
                </a:lnTo>
                <a:lnTo>
                  <a:pt x="0" y="710"/>
                </a:lnTo>
                <a:lnTo>
                  <a:pt x="1" y="715"/>
                </a:lnTo>
                <a:lnTo>
                  <a:pt x="3" y="719"/>
                </a:lnTo>
                <a:lnTo>
                  <a:pt x="7" y="721"/>
                </a:lnTo>
                <a:lnTo>
                  <a:pt x="12" y="722"/>
                </a:lnTo>
                <a:lnTo>
                  <a:pt x="541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0"/>
                </a:lnTo>
                <a:lnTo>
                  <a:pt x="553" y="204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" name="Picture 2" descr="A screenshot of a computer program">
            <a:extLst>
              <a:ext uri="{FF2B5EF4-FFF2-40B4-BE49-F238E27FC236}">
                <a16:creationId xmlns:a16="http://schemas.microsoft.com/office/drawing/2014/main" id="{2025C736-D407-4F40-0AE2-9A4BA7867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77" y="888610"/>
            <a:ext cx="5210902" cy="5315692"/>
          </a:xfrm>
          <a:prstGeom prst="rect">
            <a:avLst/>
          </a:prstGeom>
        </p:spPr>
      </p:pic>
      <p:sp>
        <p:nvSpPr>
          <p:cNvPr id="5" name="Freeform 931" descr="Icon of line chart.">
            <a:extLst>
              <a:ext uri="{FF2B5EF4-FFF2-40B4-BE49-F238E27FC236}">
                <a16:creationId xmlns:a16="http://schemas.microsoft.com/office/drawing/2014/main" id="{126F36F7-4953-514D-A30C-75E8E1A75AEE}"/>
              </a:ext>
            </a:extLst>
          </p:cNvPr>
          <p:cNvSpPr>
            <a:spLocks noEditPoints="1"/>
          </p:cNvSpPr>
          <p:nvPr/>
        </p:nvSpPr>
        <p:spPr bwMode="auto">
          <a:xfrm>
            <a:off x="9440617" y="3143250"/>
            <a:ext cx="219075" cy="285750"/>
          </a:xfrm>
          <a:custGeom>
            <a:avLst/>
            <a:gdLst>
              <a:gd name="T0" fmla="*/ 348 w 553"/>
              <a:gd name="T1" fmla="*/ 11 h 722"/>
              <a:gd name="T2" fmla="*/ 348 w 553"/>
              <a:gd name="T3" fmla="*/ 204 h 722"/>
              <a:gd name="T4" fmla="*/ 108 w 553"/>
              <a:gd name="T5" fmla="*/ 602 h 722"/>
              <a:gd name="T6" fmla="*/ 99 w 553"/>
              <a:gd name="T7" fmla="*/ 599 h 722"/>
              <a:gd name="T8" fmla="*/ 95 w 553"/>
              <a:gd name="T9" fmla="*/ 590 h 722"/>
              <a:gd name="T10" fmla="*/ 96 w 553"/>
              <a:gd name="T11" fmla="*/ 236 h 722"/>
              <a:gd name="T12" fmla="*/ 104 w 553"/>
              <a:gd name="T13" fmla="*/ 230 h 722"/>
              <a:gd name="T14" fmla="*/ 113 w 553"/>
              <a:gd name="T15" fmla="*/ 230 h 722"/>
              <a:gd name="T16" fmla="*/ 119 w 553"/>
              <a:gd name="T17" fmla="*/ 236 h 722"/>
              <a:gd name="T18" fmla="*/ 120 w 553"/>
              <a:gd name="T19" fmla="*/ 467 h 722"/>
              <a:gd name="T20" fmla="*/ 233 w 553"/>
              <a:gd name="T21" fmla="*/ 365 h 722"/>
              <a:gd name="T22" fmla="*/ 241 w 553"/>
              <a:gd name="T23" fmla="*/ 365 h 722"/>
              <a:gd name="T24" fmla="*/ 327 w 553"/>
              <a:gd name="T25" fmla="*/ 421 h 722"/>
              <a:gd name="T26" fmla="*/ 440 w 553"/>
              <a:gd name="T27" fmla="*/ 303 h 722"/>
              <a:gd name="T28" fmla="*/ 447 w 553"/>
              <a:gd name="T29" fmla="*/ 301 h 722"/>
              <a:gd name="T30" fmla="*/ 451 w 553"/>
              <a:gd name="T31" fmla="*/ 303 h 722"/>
              <a:gd name="T32" fmla="*/ 456 w 553"/>
              <a:gd name="T33" fmla="*/ 308 h 722"/>
              <a:gd name="T34" fmla="*/ 456 w 553"/>
              <a:gd name="T35" fmla="*/ 317 h 722"/>
              <a:gd name="T36" fmla="*/ 338 w 553"/>
              <a:gd name="T37" fmla="*/ 446 h 722"/>
              <a:gd name="T38" fmla="*/ 330 w 553"/>
              <a:gd name="T39" fmla="*/ 449 h 722"/>
              <a:gd name="T40" fmla="*/ 322 w 553"/>
              <a:gd name="T41" fmla="*/ 448 h 722"/>
              <a:gd name="T42" fmla="*/ 120 w 553"/>
              <a:gd name="T43" fmla="*/ 500 h 722"/>
              <a:gd name="T44" fmla="*/ 450 w 553"/>
              <a:gd name="T45" fmla="*/ 577 h 722"/>
              <a:gd name="T46" fmla="*/ 458 w 553"/>
              <a:gd name="T47" fmla="*/ 581 h 722"/>
              <a:gd name="T48" fmla="*/ 462 w 553"/>
              <a:gd name="T49" fmla="*/ 590 h 722"/>
              <a:gd name="T50" fmla="*/ 458 w 553"/>
              <a:gd name="T51" fmla="*/ 599 h 722"/>
              <a:gd name="T52" fmla="*/ 450 w 553"/>
              <a:gd name="T53" fmla="*/ 602 h 722"/>
              <a:gd name="T54" fmla="*/ 357 w 553"/>
              <a:gd name="T55" fmla="*/ 3 h 722"/>
              <a:gd name="T56" fmla="*/ 348 w 553"/>
              <a:gd name="T57" fmla="*/ 0 h 722"/>
              <a:gd name="T58" fmla="*/ 7 w 553"/>
              <a:gd name="T59" fmla="*/ 1 h 722"/>
              <a:gd name="T60" fmla="*/ 1 w 553"/>
              <a:gd name="T61" fmla="*/ 7 h 722"/>
              <a:gd name="T62" fmla="*/ 0 w 553"/>
              <a:gd name="T63" fmla="*/ 710 h 722"/>
              <a:gd name="T64" fmla="*/ 3 w 553"/>
              <a:gd name="T65" fmla="*/ 719 h 722"/>
              <a:gd name="T66" fmla="*/ 12 w 553"/>
              <a:gd name="T67" fmla="*/ 722 h 722"/>
              <a:gd name="T68" fmla="*/ 546 w 553"/>
              <a:gd name="T69" fmla="*/ 721 h 722"/>
              <a:gd name="T70" fmla="*/ 552 w 553"/>
              <a:gd name="T71" fmla="*/ 715 h 722"/>
              <a:gd name="T72" fmla="*/ 553 w 553"/>
              <a:gd name="T73" fmla="*/ 204 h 722"/>
              <a:gd name="T74" fmla="*/ 550 w 553"/>
              <a:gd name="T75" fmla="*/ 196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53" h="722">
                <a:moveTo>
                  <a:pt x="348" y="204"/>
                </a:moveTo>
                <a:lnTo>
                  <a:pt x="348" y="11"/>
                </a:lnTo>
                <a:lnTo>
                  <a:pt x="541" y="204"/>
                </a:lnTo>
                <a:lnTo>
                  <a:pt x="348" y="204"/>
                </a:lnTo>
                <a:close/>
                <a:moveTo>
                  <a:pt x="450" y="602"/>
                </a:moveTo>
                <a:lnTo>
                  <a:pt x="108" y="602"/>
                </a:lnTo>
                <a:lnTo>
                  <a:pt x="104" y="601"/>
                </a:lnTo>
                <a:lnTo>
                  <a:pt x="99" y="599"/>
                </a:lnTo>
                <a:lnTo>
                  <a:pt x="96" y="595"/>
                </a:lnTo>
                <a:lnTo>
                  <a:pt x="95" y="590"/>
                </a:lnTo>
                <a:lnTo>
                  <a:pt x="95" y="241"/>
                </a:lnTo>
                <a:lnTo>
                  <a:pt x="96" y="236"/>
                </a:lnTo>
                <a:lnTo>
                  <a:pt x="99" y="232"/>
                </a:lnTo>
                <a:lnTo>
                  <a:pt x="104" y="230"/>
                </a:lnTo>
                <a:lnTo>
                  <a:pt x="108" y="229"/>
                </a:lnTo>
                <a:lnTo>
                  <a:pt x="113" y="230"/>
                </a:lnTo>
                <a:lnTo>
                  <a:pt x="117" y="232"/>
                </a:lnTo>
                <a:lnTo>
                  <a:pt x="119" y="236"/>
                </a:lnTo>
                <a:lnTo>
                  <a:pt x="120" y="241"/>
                </a:lnTo>
                <a:lnTo>
                  <a:pt x="120" y="467"/>
                </a:lnTo>
                <a:lnTo>
                  <a:pt x="230" y="368"/>
                </a:lnTo>
                <a:lnTo>
                  <a:pt x="233" y="365"/>
                </a:lnTo>
                <a:lnTo>
                  <a:pt x="237" y="364"/>
                </a:lnTo>
                <a:lnTo>
                  <a:pt x="241" y="365"/>
                </a:lnTo>
                <a:lnTo>
                  <a:pt x="244" y="367"/>
                </a:lnTo>
                <a:lnTo>
                  <a:pt x="327" y="421"/>
                </a:lnTo>
                <a:lnTo>
                  <a:pt x="436" y="306"/>
                </a:lnTo>
                <a:lnTo>
                  <a:pt x="440" y="303"/>
                </a:lnTo>
                <a:lnTo>
                  <a:pt x="445" y="301"/>
                </a:lnTo>
                <a:lnTo>
                  <a:pt x="447" y="301"/>
                </a:lnTo>
                <a:lnTo>
                  <a:pt x="449" y="302"/>
                </a:lnTo>
                <a:lnTo>
                  <a:pt x="451" y="303"/>
                </a:lnTo>
                <a:lnTo>
                  <a:pt x="453" y="304"/>
                </a:lnTo>
                <a:lnTo>
                  <a:pt x="456" y="308"/>
                </a:lnTo>
                <a:lnTo>
                  <a:pt x="457" y="313"/>
                </a:lnTo>
                <a:lnTo>
                  <a:pt x="456" y="317"/>
                </a:lnTo>
                <a:lnTo>
                  <a:pt x="454" y="321"/>
                </a:lnTo>
                <a:lnTo>
                  <a:pt x="338" y="446"/>
                </a:lnTo>
                <a:lnTo>
                  <a:pt x="334" y="448"/>
                </a:lnTo>
                <a:lnTo>
                  <a:pt x="330" y="449"/>
                </a:lnTo>
                <a:lnTo>
                  <a:pt x="326" y="449"/>
                </a:lnTo>
                <a:lnTo>
                  <a:pt x="322" y="448"/>
                </a:lnTo>
                <a:lnTo>
                  <a:pt x="239" y="393"/>
                </a:lnTo>
                <a:lnTo>
                  <a:pt x="120" y="500"/>
                </a:lnTo>
                <a:lnTo>
                  <a:pt x="120" y="577"/>
                </a:lnTo>
                <a:lnTo>
                  <a:pt x="450" y="577"/>
                </a:lnTo>
                <a:lnTo>
                  <a:pt x="455" y="578"/>
                </a:lnTo>
                <a:lnTo>
                  <a:pt x="458" y="581"/>
                </a:lnTo>
                <a:lnTo>
                  <a:pt x="461" y="585"/>
                </a:lnTo>
                <a:lnTo>
                  <a:pt x="462" y="590"/>
                </a:lnTo>
                <a:lnTo>
                  <a:pt x="461" y="595"/>
                </a:lnTo>
                <a:lnTo>
                  <a:pt x="458" y="599"/>
                </a:lnTo>
                <a:lnTo>
                  <a:pt x="455" y="601"/>
                </a:lnTo>
                <a:lnTo>
                  <a:pt x="450" y="60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0"/>
                </a:lnTo>
                <a:lnTo>
                  <a:pt x="348" y="0"/>
                </a:lnTo>
                <a:lnTo>
                  <a:pt x="12" y="0"/>
                </a:lnTo>
                <a:lnTo>
                  <a:pt x="7" y="1"/>
                </a:lnTo>
                <a:lnTo>
                  <a:pt x="3" y="3"/>
                </a:lnTo>
                <a:lnTo>
                  <a:pt x="1" y="7"/>
                </a:lnTo>
                <a:lnTo>
                  <a:pt x="0" y="11"/>
                </a:lnTo>
                <a:lnTo>
                  <a:pt x="0" y="710"/>
                </a:lnTo>
                <a:lnTo>
                  <a:pt x="1" y="715"/>
                </a:lnTo>
                <a:lnTo>
                  <a:pt x="3" y="719"/>
                </a:lnTo>
                <a:lnTo>
                  <a:pt x="7" y="721"/>
                </a:lnTo>
                <a:lnTo>
                  <a:pt x="12" y="722"/>
                </a:lnTo>
                <a:lnTo>
                  <a:pt x="541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0"/>
                </a:lnTo>
                <a:lnTo>
                  <a:pt x="553" y="204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" name="Freeform 931" descr="Icon of line chart.">
            <a:extLst>
              <a:ext uri="{FF2B5EF4-FFF2-40B4-BE49-F238E27FC236}">
                <a16:creationId xmlns:a16="http://schemas.microsoft.com/office/drawing/2014/main" id="{E7DF0830-57BD-56D0-5BE4-6C6377529BD6}"/>
              </a:ext>
            </a:extLst>
          </p:cNvPr>
          <p:cNvSpPr>
            <a:spLocks noEditPoints="1"/>
          </p:cNvSpPr>
          <p:nvPr/>
        </p:nvSpPr>
        <p:spPr bwMode="auto">
          <a:xfrm>
            <a:off x="9440617" y="4652502"/>
            <a:ext cx="219075" cy="285750"/>
          </a:xfrm>
          <a:custGeom>
            <a:avLst/>
            <a:gdLst>
              <a:gd name="T0" fmla="*/ 348 w 553"/>
              <a:gd name="T1" fmla="*/ 11 h 722"/>
              <a:gd name="T2" fmla="*/ 348 w 553"/>
              <a:gd name="T3" fmla="*/ 204 h 722"/>
              <a:gd name="T4" fmla="*/ 108 w 553"/>
              <a:gd name="T5" fmla="*/ 602 h 722"/>
              <a:gd name="T6" fmla="*/ 99 w 553"/>
              <a:gd name="T7" fmla="*/ 599 h 722"/>
              <a:gd name="T8" fmla="*/ 95 w 553"/>
              <a:gd name="T9" fmla="*/ 590 h 722"/>
              <a:gd name="T10" fmla="*/ 96 w 553"/>
              <a:gd name="T11" fmla="*/ 236 h 722"/>
              <a:gd name="T12" fmla="*/ 104 w 553"/>
              <a:gd name="T13" fmla="*/ 230 h 722"/>
              <a:gd name="T14" fmla="*/ 113 w 553"/>
              <a:gd name="T15" fmla="*/ 230 h 722"/>
              <a:gd name="T16" fmla="*/ 119 w 553"/>
              <a:gd name="T17" fmla="*/ 236 h 722"/>
              <a:gd name="T18" fmla="*/ 120 w 553"/>
              <a:gd name="T19" fmla="*/ 467 h 722"/>
              <a:gd name="T20" fmla="*/ 233 w 553"/>
              <a:gd name="T21" fmla="*/ 365 h 722"/>
              <a:gd name="T22" fmla="*/ 241 w 553"/>
              <a:gd name="T23" fmla="*/ 365 h 722"/>
              <a:gd name="T24" fmla="*/ 327 w 553"/>
              <a:gd name="T25" fmla="*/ 421 h 722"/>
              <a:gd name="T26" fmla="*/ 440 w 553"/>
              <a:gd name="T27" fmla="*/ 303 h 722"/>
              <a:gd name="T28" fmla="*/ 447 w 553"/>
              <a:gd name="T29" fmla="*/ 301 h 722"/>
              <a:gd name="T30" fmla="*/ 451 w 553"/>
              <a:gd name="T31" fmla="*/ 303 h 722"/>
              <a:gd name="T32" fmla="*/ 456 w 553"/>
              <a:gd name="T33" fmla="*/ 308 h 722"/>
              <a:gd name="T34" fmla="*/ 456 w 553"/>
              <a:gd name="T35" fmla="*/ 317 h 722"/>
              <a:gd name="T36" fmla="*/ 338 w 553"/>
              <a:gd name="T37" fmla="*/ 446 h 722"/>
              <a:gd name="T38" fmla="*/ 330 w 553"/>
              <a:gd name="T39" fmla="*/ 449 h 722"/>
              <a:gd name="T40" fmla="*/ 322 w 553"/>
              <a:gd name="T41" fmla="*/ 448 h 722"/>
              <a:gd name="T42" fmla="*/ 120 w 553"/>
              <a:gd name="T43" fmla="*/ 500 h 722"/>
              <a:gd name="T44" fmla="*/ 450 w 553"/>
              <a:gd name="T45" fmla="*/ 577 h 722"/>
              <a:gd name="T46" fmla="*/ 458 w 553"/>
              <a:gd name="T47" fmla="*/ 581 h 722"/>
              <a:gd name="T48" fmla="*/ 462 w 553"/>
              <a:gd name="T49" fmla="*/ 590 h 722"/>
              <a:gd name="T50" fmla="*/ 458 w 553"/>
              <a:gd name="T51" fmla="*/ 599 h 722"/>
              <a:gd name="T52" fmla="*/ 450 w 553"/>
              <a:gd name="T53" fmla="*/ 602 h 722"/>
              <a:gd name="T54" fmla="*/ 357 w 553"/>
              <a:gd name="T55" fmla="*/ 3 h 722"/>
              <a:gd name="T56" fmla="*/ 348 w 553"/>
              <a:gd name="T57" fmla="*/ 0 h 722"/>
              <a:gd name="T58" fmla="*/ 7 w 553"/>
              <a:gd name="T59" fmla="*/ 1 h 722"/>
              <a:gd name="T60" fmla="*/ 1 w 553"/>
              <a:gd name="T61" fmla="*/ 7 h 722"/>
              <a:gd name="T62" fmla="*/ 0 w 553"/>
              <a:gd name="T63" fmla="*/ 710 h 722"/>
              <a:gd name="T64" fmla="*/ 3 w 553"/>
              <a:gd name="T65" fmla="*/ 719 h 722"/>
              <a:gd name="T66" fmla="*/ 12 w 553"/>
              <a:gd name="T67" fmla="*/ 722 h 722"/>
              <a:gd name="T68" fmla="*/ 546 w 553"/>
              <a:gd name="T69" fmla="*/ 721 h 722"/>
              <a:gd name="T70" fmla="*/ 552 w 553"/>
              <a:gd name="T71" fmla="*/ 715 h 722"/>
              <a:gd name="T72" fmla="*/ 553 w 553"/>
              <a:gd name="T73" fmla="*/ 204 h 722"/>
              <a:gd name="T74" fmla="*/ 550 w 553"/>
              <a:gd name="T75" fmla="*/ 196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53" h="722">
                <a:moveTo>
                  <a:pt x="348" y="204"/>
                </a:moveTo>
                <a:lnTo>
                  <a:pt x="348" y="11"/>
                </a:lnTo>
                <a:lnTo>
                  <a:pt x="541" y="204"/>
                </a:lnTo>
                <a:lnTo>
                  <a:pt x="348" y="204"/>
                </a:lnTo>
                <a:close/>
                <a:moveTo>
                  <a:pt x="450" y="602"/>
                </a:moveTo>
                <a:lnTo>
                  <a:pt x="108" y="602"/>
                </a:lnTo>
                <a:lnTo>
                  <a:pt x="104" y="601"/>
                </a:lnTo>
                <a:lnTo>
                  <a:pt x="99" y="599"/>
                </a:lnTo>
                <a:lnTo>
                  <a:pt x="96" y="595"/>
                </a:lnTo>
                <a:lnTo>
                  <a:pt x="95" y="590"/>
                </a:lnTo>
                <a:lnTo>
                  <a:pt x="95" y="241"/>
                </a:lnTo>
                <a:lnTo>
                  <a:pt x="96" y="236"/>
                </a:lnTo>
                <a:lnTo>
                  <a:pt x="99" y="232"/>
                </a:lnTo>
                <a:lnTo>
                  <a:pt x="104" y="230"/>
                </a:lnTo>
                <a:lnTo>
                  <a:pt x="108" y="229"/>
                </a:lnTo>
                <a:lnTo>
                  <a:pt x="113" y="230"/>
                </a:lnTo>
                <a:lnTo>
                  <a:pt x="117" y="232"/>
                </a:lnTo>
                <a:lnTo>
                  <a:pt x="119" y="236"/>
                </a:lnTo>
                <a:lnTo>
                  <a:pt x="120" y="241"/>
                </a:lnTo>
                <a:lnTo>
                  <a:pt x="120" y="467"/>
                </a:lnTo>
                <a:lnTo>
                  <a:pt x="230" y="368"/>
                </a:lnTo>
                <a:lnTo>
                  <a:pt x="233" y="365"/>
                </a:lnTo>
                <a:lnTo>
                  <a:pt x="237" y="364"/>
                </a:lnTo>
                <a:lnTo>
                  <a:pt x="241" y="365"/>
                </a:lnTo>
                <a:lnTo>
                  <a:pt x="244" y="367"/>
                </a:lnTo>
                <a:lnTo>
                  <a:pt x="327" y="421"/>
                </a:lnTo>
                <a:lnTo>
                  <a:pt x="436" y="306"/>
                </a:lnTo>
                <a:lnTo>
                  <a:pt x="440" y="303"/>
                </a:lnTo>
                <a:lnTo>
                  <a:pt x="445" y="301"/>
                </a:lnTo>
                <a:lnTo>
                  <a:pt x="447" y="301"/>
                </a:lnTo>
                <a:lnTo>
                  <a:pt x="449" y="302"/>
                </a:lnTo>
                <a:lnTo>
                  <a:pt x="451" y="303"/>
                </a:lnTo>
                <a:lnTo>
                  <a:pt x="453" y="304"/>
                </a:lnTo>
                <a:lnTo>
                  <a:pt x="456" y="308"/>
                </a:lnTo>
                <a:lnTo>
                  <a:pt x="457" y="313"/>
                </a:lnTo>
                <a:lnTo>
                  <a:pt x="456" y="317"/>
                </a:lnTo>
                <a:lnTo>
                  <a:pt x="454" y="321"/>
                </a:lnTo>
                <a:lnTo>
                  <a:pt x="338" y="446"/>
                </a:lnTo>
                <a:lnTo>
                  <a:pt x="334" y="448"/>
                </a:lnTo>
                <a:lnTo>
                  <a:pt x="330" y="449"/>
                </a:lnTo>
                <a:lnTo>
                  <a:pt x="326" y="449"/>
                </a:lnTo>
                <a:lnTo>
                  <a:pt x="322" y="448"/>
                </a:lnTo>
                <a:lnTo>
                  <a:pt x="239" y="393"/>
                </a:lnTo>
                <a:lnTo>
                  <a:pt x="120" y="500"/>
                </a:lnTo>
                <a:lnTo>
                  <a:pt x="120" y="577"/>
                </a:lnTo>
                <a:lnTo>
                  <a:pt x="450" y="577"/>
                </a:lnTo>
                <a:lnTo>
                  <a:pt x="455" y="578"/>
                </a:lnTo>
                <a:lnTo>
                  <a:pt x="458" y="581"/>
                </a:lnTo>
                <a:lnTo>
                  <a:pt x="461" y="585"/>
                </a:lnTo>
                <a:lnTo>
                  <a:pt x="462" y="590"/>
                </a:lnTo>
                <a:lnTo>
                  <a:pt x="461" y="595"/>
                </a:lnTo>
                <a:lnTo>
                  <a:pt x="458" y="599"/>
                </a:lnTo>
                <a:lnTo>
                  <a:pt x="455" y="601"/>
                </a:lnTo>
                <a:lnTo>
                  <a:pt x="450" y="60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0"/>
                </a:lnTo>
                <a:lnTo>
                  <a:pt x="348" y="0"/>
                </a:lnTo>
                <a:lnTo>
                  <a:pt x="12" y="0"/>
                </a:lnTo>
                <a:lnTo>
                  <a:pt x="7" y="1"/>
                </a:lnTo>
                <a:lnTo>
                  <a:pt x="3" y="3"/>
                </a:lnTo>
                <a:lnTo>
                  <a:pt x="1" y="7"/>
                </a:lnTo>
                <a:lnTo>
                  <a:pt x="0" y="11"/>
                </a:lnTo>
                <a:lnTo>
                  <a:pt x="0" y="710"/>
                </a:lnTo>
                <a:lnTo>
                  <a:pt x="1" y="715"/>
                </a:lnTo>
                <a:lnTo>
                  <a:pt x="3" y="719"/>
                </a:lnTo>
                <a:lnTo>
                  <a:pt x="7" y="721"/>
                </a:lnTo>
                <a:lnTo>
                  <a:pt x="12" y="722"/>
                </a:lnTo>
                <a:lnTo>
                  <a:pt x="541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0"/>
                </a:lnTo>
                <a:lnTo>
                  <a:pt x="553" y="204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713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6647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Limitations and Benefits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C1CAF08-13B9-48BA-A271-8CE5B568A664}"/>
              </a:ext>
            </a:extLst>
          </p:cNvPr>
          <p:cNvSpPr/>
          <p:nvPr/>
        </p:nvSpPr>
        <p:spPr>
          <a:xfrm>
            <a:off x="1230086" y="1347561"/>
            <a:ext cx="4967514" cy="66479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+mj-lt"/>
              </a:rPr>
              <a:t>Benefit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D1B1E083-D07C-4934-9782-F7CCA3539ACF}"/>
              </a:ext>
            </a:extLst>
          </p:cNvPr>
          <p:cNvSpPr/>
          <p:nvPr/>
        </p:nvSpPr>
        <p:spPr>
          <a:xfrm>
            <a:off x="6313716" y="1347561"/>
            <a:ext cx="4967514" cy="66479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+mj-lt"/>
              </a:rPr>
              <a:t>Limitation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BC1BB2-55FC-4E8F-A171-32FAA820D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85888" y="4143831"/>
            <a:ext cx="9895342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31A2EAE-EBE4-4CB7-9D0A-105837E80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255658" y="2104573"/>
            <a:ext cx="0" cy="407851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1632408" y="2604468"/>
            <a:ext cx="4162870" cy="138499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171450" indent="-17145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1800" dirty="0">
                <a:effectLst/>
                <a:ea typeface="Calibri" panose="020F0502020204030204" pitchFamily="34" charset="0"/>
                <a:cs typeface="Segoe UI" panose="020B0502040204020203" pitchFamily="34" charset="0"/>
              </a:rPr>
              <a:t>The multiple linear regression analysis uses historic sales data to find patterns between the independent and dependent variables to predict future sales.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842CE6B-862D-4B18-B10B-3436A7D24058}"/>
              </a:ext>
            </a:extLst>
          </p:cNvPr>
          <p:cNvSpPr/>
          <p:nvPr/>
        </p:nvSpPr>
        <p:spPr>
          <a:xfrm>
            <a:off x="6716039" y="2604468"/>
            <a:ext cx="4162870" cy="27699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171450" indent="-17145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The lack of review data from consumers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130C0AE-B52E-4C65-A461-AD2F7D2362DE}"/>
              </a:ext>
            </a:extLst>
          </p:cNvPr>
          <p:cNvSpPr/>
          <p:nvPr/>
        </p:nvSpPr>
        <p:spPr>
          <a:xfrm>
            <a:off x="1632408" y="4710220"/>
            <a:ext cx="4162870" cy="138499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171450" indent="-17145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sz="1800" dirty="0">
                <a:effectLst/>
                <a:ea typeface="Calibri" panose="020F0502020204030204" pitchFamily="34" charset="0"/>
                <a:cs typeface="Segoe UI" panose="020B0502040204020203" pitchFamily="34" charset="0"/>
              </a:rPr>
              <a:t>Predicting future sales revenue and the variables that have the most statistically significant impact on the sales revenue provides actionable insights for smart business decisions.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E783ACB-62DF-4DA3-9240-822BAEA78497}"/>
              </a:ext>
            </a:extLst>
          </p:cNvPr>
          <p:cNvSpPr/>
          <p:nvPr/>
        </p:nvSpPr>
        <p:spPr>
          <a:xfrm>
            <a:off x="6716039" y="4710220"/>
            <a:ext cx="4162870" cy="110799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171450" indent="-171450">
              <a:spcBef>
                <a:spcPts val="1200"/>
              </a:spcBef>
              <a:buClr>
                <a:schemeClr val="tx2"/>
              </a:buClr>
              <a:buFont typeface="Segoe UI Light" panose="020B0502040204020203" pitchFamily="34" charset="0"/>
              <a:buChar char="›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Segoe UI" panose="020B0502040204020203" pitchFamily="34" charset="0"/>
              </a:rPr>
              <a:t>A delimitation would be the automatic removal of several columns prior to analysis due to the lack of statistical significance </a:t>
            </a:r>
          </a:p>
        </p:txBody>
      </p:sp>
    </p:spTree>
    <p:extLst>
      <p:ext uri="{BB962C8B-B14F-4D97-AF65-F5344CB8AC3E}">
        <p14:creationId xmlns:p14="http://schemas.microsoft.com/office/powerpoint/2010/main" val="727364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-98303" y="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4857134"/>
            <a:ext cx="8825658" cy="1307691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6400800"/>
            <a:ext cx="8825658" cy="3539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Student id  008756001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9EB4E3-1577-7367-00AE-CFC752B023CD}"/>
              </a:ext>
            </a:extLst>
          </p:cNvPr>
          <p:cNvSpPr txBox="1"/>
          <p:nvPr/>
        </p:nvSpPr>
        <p:spPr>
          <a:xfrm>
            <a:off x="1068388" y="1143000"/>
            <a:ext cx="103566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Recommendations:</a:t>
            </a:r>
          </a:p>
          <a:p>
            <a:r>
              <a:rPr lang="en-US" dirty="0"/>
              <a:t>	&gt;Perform market basket analysis or another classification model</a:t>
            </a:r>
          </a:p>
          <a:p>
            <a:r>
              <a:rPr lang="en-US" dirty="0"/>
              <a:t>	&gt;Perform a time series analysis</a:t>
            </a:r>
          </a:p>
          <a:p>
            <a:r>
              <a:rPr lang="en-US" dirty="0"/>
              <a:t>	&gt;Collect review data from the superstore customers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CA19-3EA7-4920-13D2-193069AF9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20CB7-AB8A-8269-A83D-20CFFF331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&amp; background</a:t>
            </a:r>
          </a:p>
          <a:p>
            <a:r>
              <a:rPr lang="en-US" dirty="0"/>
              <a:t>Problem statement &amp; hypothesis</a:t>
            </a:r>
          </a:p>
          <a:p>
            <a:r>
              <a:rPr lang="en-US" dirty="0"/>
              <a:t>Data analytics process </a:t>
            </a:r>
          </a:p>
          <a:p>
            <a:r>
              <a:rPr lang="en-US" dirty="0"/>
              <a:t>Data overview</a:t>
            </a:r>
          </a:p>
          <a:p>
            <a:r>
              <a:rPr lang="en-US" dirty="0"/>
              <a:t>Data visualizations</a:t>
            </a:r>
          </a:p>
          <a:p>
            <a:r>
              <a:rPr lang="en-US" dirty="0"/>
              <a:t>Summary of findings</a:t>
            </a:r>
          </a:p>
          <a:p>
            <a:r>
              <a:rPr lang="en-US" dirty="0"/>
              <a:t>Limitations of techniques &amp; tools</a:t>
            </a:r>
          </a:p>
          <a:p>
            <a:r>
              <a:rPr lang="en-US" dirty="0"/>
              <a:t>Proposed action</a:t>
            </a:r>
          </a:p>
          <a:p>
            <a:r>
              <a:rPr lang="en-US" dirty="0"/>
              <a:t>Expected benefit</a:t>
            </a:r>
          </a:p>
        </p:txBody>
      </p:sp>
    </p:spTree>
    <p:extLst>
      <p:ext uri="{BB962C8B-B14F-4D97-AF65-F5344CB8AC3E}">
        <p14:creationId xmlns:p14="http://schemas.microsoft.com/office/powerpoint/2010/main" val="473832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0E70D-1155-EB38-DFAE-CC2B08BC8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/>
          <a:p>
            <a:r>
              <a:rPr lang="en-US" dirty="0"/>
              <a:t>Introduction &amp; background</a:t>
            </a:r>
          </a:p>
        </p:txBody>
      </p:sp>
      <p:pic>
        <p:nvPicPr>
          <p:cNvPr id="5" name="Picture 4" descr="A person with blonde hair&#10;&#10;Description automatically generated">
            <a:extLst>
              <a:ext uri="{FF2B5EF4-FFF2-40B4-BE49-F238E27FC236}">
                <a16:creationId xmlns:a16="http://schemas.microsoft.com/office/drawing/2014/main" id="{7C3E2CBB-91A3-2461-0AB8-17F76DE4CE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34" r="3738"/>
          <a:stretch/>
        </p:blipFill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CF94D-EE54-2860-2B2C-3440619B7D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763" cy="1828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/>
              <a:t>Master of science in data analytics</a:t>
            </a:r>
          </a:p>
          <a:p>
            <a:pPr>
              <a:lnSpc>
                <a:spcPct val="90000"/>
              </a:lnSpc>
            </a:pPr>
            <a:r>
              <a:rPr lang="en-US" sz="1300"/>
              <a:t>Master of business administration</a:t>
            </a:r>
          </a:p>
          <a:p>
            <a:pPr>
              <a:lnSpc>
                <a:spcPct val="90000"/>
              </a:lnSpc>
            </a:pPr>
            <a:r>
              <a:rPr lang="en-US" sz="1300"/>
              <a:t>Bachelor of science in healthcare management</a:t>
            </a:r>
          </a:p>
          <a:p>
            <a:pPr>
              <a:lnSpc>
                <a:spcPct val="90000"/>
              </a:lnSpc>
            </a:pPr>
            <a:r>
              <a:rPr lang="en-US" sz="1300"/>
              <a:t>Previously an Executive Director for long-term care facilities</a:t>
            </a:r>
          </a:p>
          <a:p>
            <a:pPr>
              <a:lnSpc>
                <a:spcPct val="90000"/>
              </a:lnSpc>
            </a:pPr>
            <a:r>
              <a:rPr lang="en-US" sz="1300"/>
              <a:t>Currently located in the Florida panhandle</a:t>
            </a:r>
          </a:p>
          <a:p>
            <a:pPr>
              <a:lnSpc>
                <a:spcPct val="90000"/>
              </a:lnSpc>
            </a:pPr>
            <a:r>
              <a:rPr lang="en-US" sz="1300"/>
              <a:t>From Washington state</a:t>
            </a:r>
          </a:p>
          <a:p>
            <a:pPr marL="0" indent="0">
              <a:lnSpc>
                <a:spcPct val="90000"/>
              </a:lnSpc>
              <a:buNone/>
            </a:pP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730708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FA35AC-F767-056D-7C15-71EFADB43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Problem statement &amp; hypothesis</a:t>
            </a:r>
            <a:endParaRPr lang="en-US" kern="1200" cap="all" spc="100" baseline="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SmartArt Placeholder 3" descr="Smart Art">
            <a:extLst>
              <a:ext uri="{FF2B5EF4-FFF2-40B4-BE49-F238E27FC236}">
                <a16:creationId xmlns:a16="http://schemas.microsoft.com/office/drawing/2014/main" id="{76F81F56-A6CA-FC3A-993F-BF4A2EB43B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4550902"/>
              </p:ext>
            </p:extLst>
          </p:nvPr>
        </p:nvGraphicFramePr>
        <p:xfrm>
          <a:off x="1692997" y="2286000"/>
          <a:ext cx="8382143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120183-4F79-ADA2-D72F-2CEA1D311D5C}"/>
              </a:ext>
            </a:extLst>
          </p:cNvPr>
          <p:cNvSpPr>
            <a:spLocks/>
          </p:cNvSpPr>
          <p:nvPr/>
        </p:nvSpPr>
        <p:spPr>
          <a:xfrm>
            <a:off x="3326993" y="2708414"/>
            <a:ext cx="542729" cy="542729"/>
          </a:xfrm>
          <a:prstGeom prst="ellipse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71B262-20A9-A34D-42BE-F451F89EB794}"/>
              </a:ext>
            </a:extLst>
          </p:cNvPr>
          <p:cNvSpPr>
            <a:spLocks/>
          </p:cNvSpPr>
          <p:nvPr/>
        </p:nvSpPr>
        <p:spPr>
          <a:xfrm>
            <a:off x="3344222" y="4062252"/>
            <a:ext cx="542729" cy="542729"/>
          </a:xfrm>
          <a:prstGeom prst="ellipse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</a:t>
            </a:r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F9F4F2-8C4E-F538-F8AA-1F0B0DCDFE82}"/>
              </a:ext>
            </a:extLst>
          </p:cNvPr>
          <p:cNvSpPr>
            <a:spLocks/>
          </p:cNvSpPr>
          <p:nvPr/>
        </p:nvSpPr>
        <p:spPr>
          <a:xfrm>
            <a:off x="3329106" y="5398859"/>
            <a:ext cx="542729" cy="542729"/>
          </a:xfrm>
          <a:prstGeom prst="ellipse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732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7568D85A-4482-C446-7874-8779D066F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0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Data Analytics process</a:t>
            </a:r>
            <a:endParaRPr lang="en-US" kern="1200" cap="all" spc="100" baseline="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4BCC40CC-6EB0-FDCD-43E7-4D49E109493A}"/>
              </a:ext>
            </a:extLst>
          </p:cNvPr>
          <p:cNvSpPr>
            <a:spLocks/>
          </p:cNvSpPr>
          <p:nvPr/>
        </p:nvSpPr>
        <p:spPr>
          <a:xfrm>
            <a:off x="1834588" y="2286000"/>
            <a:ext cx="1140822" cy="353690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STAGE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F05CE1BC-132C-411A-E0AC-F0E0654DE8B1}"/>
              </a:ext>
            </a:extLst>
          </p:cNvPr>
          <p:cNvSpPr>
            <a:spLocks/>
          </p:cNvSpPr>
          <p:nvPr/>
        </p:nvSpPr>
        <p:spPr>
          <a:xfrm>
            <a:off x="1834588" y="2622122"/>
            <a:ext cx="1140822" cy="519823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dirty="0"/>
              <a:t>01</a:t>
            </a:r>
          </a:p>
        </p:txBody>
      </p:sp>
      <p:sp>
        <p:nvSpPr>
          <p:cNvPr id="338" name="Text Placeholder 337">
            <a:extLst>
              <a:ext uri="{FF2B5EF4-FFF2-40B4-BE49-F238E27FC236}">
                <a16:creationId xmlns:a16="http://schemas.microsoft.com/office/drawing/2014/main" id="{7BCB781A-EB9C-E148-AE9B-35CF918AAE16}"/>
              </a:ext>
            </a:extLst>
          </p:cNvPr>
          <p:cNvSpPr>
            <a:spLocks/>
          </p:cNvSpPr>
          <p:nvPr/>
        </p:nvSpPr>
        <p:spPr>
          <a:xfrm>
            <a:off x="1693922" y="3046862"/>
            <a:ext cx="1638578" cy="21447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 acquisition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2DFAEA8-8FBA-68A0-26A9-208042F0F1D3}"/>
              </a:ext>
            </a:extLst>
          </p:cNvPr>
          <p:cNvSpPr>
            <a:spLocks/>
          </p:cNvSpPr>
          <p:nvPr/>
        </p:nvSpPr>
        <p:spPr>
          <a:xfrm>
            <a:off x="3526698" y="2286000"/>
            <a:ext cx="1140822" cy="353690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STAGE</a:t>
            </a:r>
            <a:endParaRPr lang="en-US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0EC28EBE-6424-C06E-63D9-91CB16EA7A0B}"/>
              </a:ext>
            </a:extLst>
          </p:cNvPr>
          <p:cNvSpPr>
            <a:spLocks/>
          </p:cNvSpPr>
          <p:nvPr/>
        </p:nvSpPr>
        <p:spPr>
          <a:xfrm>
            <a:off x="3526698" y="2622122"/>
            <a:ext cx="1140822" cy="519823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02</a:t>
            </a:r>
            <a:endParaRPr lang="en-US" dirty="0"/>
          </a:p>
        </p:txBody>
      </p:sp>
      <p:sp>
        <p:nvSpPr>
          <p:cNvPr id="220" name="Text Placeholder 219">
            <a:extLst>
              <a:ext uri="{FF2B5EF4-FFF2-40B4-BE49-F238E27FC236}">
                <a16:creationId xmlns:a16="http://schemas.microsoft.com/office/drawing/2014/main" id="{D02ACCCE-2A8D-B4B1-8723-EF6495415377}"/>
              </a:ext>
            </a:extLst>
          </p:cNvPr>
          <p:cNvSpPr>
            <a:spLocks/>
          </p:cNvSpPr>
          <p:nvPr/>
        </p:nvSpPr>
        <p:spPr>
          <a:xfrm>
            <a:off x="3379351" y="3046862"/>
            <a:ext cx="1638578" cy="21447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 cleaning</a:t>
            </a:r>
          </a:p>
          <a:p>
            <a:pPr defTabSz="361188">
              <a:spcAft>
                <a:spcPts val="600"/>
              </a:spcAft>
            </a:pPr>
            <a:endParaRPr lang="en-US" sz="1422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96843A16-DAFB-669F-1DA2-BE8B1403E7D2}"/>
              </a:ext>
            </a:extLst>
          </p:cNvPr>
          <p:cNvSpPr>
            <a:spLocks/>
          </p:cNvSpPr>
          <p:nvPr/>
        </p:nvSpPr>
        <p:spPr>
          <a:xfrm>
            <a:off x="5226068" y="2286000"/>
            <a:ext cx="1140822" cy="353690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STAGE</a:t>
            </a:r>
            <a:endParaRPr lang="en-US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4F17B89-C0A6-BBAE-7F92-678445DD51B7}"/>
              </a:ext>
            </a:extLst>
          </p:cNvPr>
          <p:cNvSpPr>
            <a:spLocks/>
          </p:cNvSpPr>
          <p:nvPr/>
        </p:nvSpPr>
        <p:spPr>
          <a:xfrm>
            <a:off x="5226068" y="2622122"/>
            <a:ext cx="1140822" cy="519823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03</a:t>
            </a:r>
            <a:endParaRPr lang="en-US"/>
          </a:p>
        </p:txBody>
      </p:sp>
      <p:sp>
        <p:nvSpPr>
          <p:cNvPr id="221" name="Text Placeholder 220">
            <a:extLst>
              <a:ext uri="{FF2B5EF4-FFF2-40B4-BE49-F238E27FC236}">
                <a16:creationId xmlns:a16="http://schemas.microsoft.com/office/drawing/2014/main" id="{2804F502-4625-161C-1D96-93B008ED47B1}"/>
              </a:ext>
            </a:extLst>
          </p:cNvPr>
          <p:cNvSpPr>
            <a:spLocks/>
          </p:cNvSpPr>
          <p:nvPr/>
        </p:nvSpPr>
        <p:spPr>
          <a:xfrm>
            <a:off x="5064780" y="3046862"/>
            <a:ext cx="1638578" cy="21447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dirty="0"/>
              <a:t>Data wrangling</a:t>
            </a:r>
            <a:r>
              <a:rPr lang="en-US" sz="142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​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960D939-83DA-55B5-A09E-0B008ABCD455}"/>
              </a:ext>
            </a:extLst>
          </p:cNvPr>
          <p:cNvSpPr>
            <a:spLocks/>
          </p:cNvSpPr>
          <p:nvPr/>
        </p:nvSpPr>
        <p:spPr>
          <a:xfrm>
            <a:off x="6885947" y="2286000"/>
            <a:ext cx="1140822" cy="353690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STAGE</a:t>
            </a:r>
            <a:endParaRPr lang="en-US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9E9978D-5586-05F5-07DF-3BDCA53216F2}"/>
              </a:ext>
            </a:extLst>
          </p:cNvPr>
          <p:cNvSpPr>
            <a:spLocks/>
          </p:cNvSpPr>
          <p:nvPr/>
        </p:nvSpPr>
        <p:spPr>
          <a:xfrm>
            <a:off x="6885947" y="2622122"/>
            <a:ext cx="1140822" cy="519823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04</a:t>
            </a:r>
            <a:endParaRPr lang="en-US"/>
          </a:p>
        </p:txBody>
      </p:sp>
      <p:sp>
        <p:nvSpPr>
          <p:cNvPr id="222" name="Text Placeholder 221">
            <a:extLst>
              <a:ext uri="{FF2B5EF4-FFF2-40B4-BE49-F238E27FC236}">
                <a16:creationId xmlns:a16="http://schemas.microsoft.com/office/drawing/2014/main" id="{5D63A976-2732-C1EF-DB91-680BA7E1A724}"/>
              </a:ext>
            </a:extLst>
          </p:cNvPr>
          <p:cNvSpPr>
            <a:spLocks/>
          </p:cNvSpPr>
          <p:nvPr/>
        </p:nvSpPr>
        <p:spPr>
          <a:xfrm>
            <a:off x="6750209" y="3046862"/>
            <a:ext cx="1638578" cy="21447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dirty="0"/>
              <a:t>Exploratory data analysis</a:t>
            </a:r>
            <a:endParaRPr lang="en-US" sz="1422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F25AF0A1-9E2E-D0DC-9134-C69F4347CF4E}"/>
              </a:ext>
            </a:extLst>
          </p:cNvPr>
          <p:cNvSpPr>
            <a:spLocks/>
          </p:cNvSpPr>
          <p:nvPr/>
        </p:nvSpPr>
        <p:spPr>
          <a:xfrm>
            <a:off x="8582086" y="2286000"/>
            <a:ext cx="1140822" cy="353690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STAGE</a:t>
            </a:r>
            <a:endParaRPr lang="en-US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D1064AE-A9F2-203C-E6AA-3A29AD1D6217}"/>
              </a:ext>
            </a:extLst>
          </p:cNvPr>
          <p:cNvSpPr>
            <a:spLocks/>
          </p:cNvSpPr>
          <p:nvPr/>
        </p:nvSpPr>
        <p:spPr>
          <a:xfrm>
            <a:off x="8582086" y="2622122"/>
            <a:ext cx="1140822" cy="519823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05</a:t>
            </a:r>
            <a:endParaRPr lang="en-US"/>
          </a:p>
        </p:txBody>
      </p:sp>
      <p:sp>
        <p:nvSpPr>
          <p:cNvPr id="223" name="Text Placeholder 222">
            <a:extLst>
              <a:ext uri="{FF2B5EF4-FFF2-40B4-BE49-F238E27FC236}">
                <a16:creationId xmlns:a16="http://schemas.microsoft.com/office/drawing/2014/main" id="{8C1B124E-C873-6E70-E36F-95FABCE02CC9}"/>
              </a:ext>
            </a:extLst>
          </p:cNvPr>
          <p:cNvSpPr>
            <a:spLocks/>
          </p:cNvSpPr>
          <p:nvPr/>
        </p:nvSpPr>
        <p:spPr>
          <a:xfrm>
            <a:off x="8435637" y="3046862"/>
            <a:ext cx="1638578" cy="2144792"/>
          </a:xfrm>
          <a:custGeom>
            <a:avLst/>
            <a:gdLst>
              <a:gd name="connsiteX0" fmla="*/ 0 w 2066101"/>
              <a:gd name="connsiteY0" fmla="*/ 0 h 2704392"/>
              <a:gd name="connsiteX1" fmla="*/ 2066101 w 2066101"/>
              <a:gd name="connsiteY1" fmla="*/ 0 h 2704392"/>
              <a:gd name="connsiteX2" fmla="*/ 2066101 w 2066101"/>
              <a:gd name="connsiteY2" fmla="*/ 2704392 h 2704392"/>
              <a:gd name="connsiteX3" fmla="*/ 0 w 2066101"/>
              <a:gd name="connsiteY3" fmla="*/ 2704392 h 27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101" h="2704392">
                <a:moveTo>
                  <a:pt x="0" y="0"/>
                </a:moveTo>
                <a:lnTo>
                  <a:pt x="2066101" y="0"/>
                </a:lnTo>
                <a:lnTo>
                  <a:pt x="2066101" y="2704392"/>
                </a:lnTo>
                <a:lnTo>
                  <a:pt x="0" y="2704392"/>
                </a:lnTo>
                <a:close/>
              </a:path>
            </a:pathLst>
          </a:cu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422" dirty="0"/>
              <a:t>Predictive modeling</a:t>
            </a:r>
            <a:endParaRPr lang="en-US" sz="1422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24BACD32-F452-4F0B-658D-A542A1896ABE}"/>
              </a:ext>
            </a:extLst>
          </p:cNvPr>
          <p:cNvSpPr>
            <a:spLocks/>
          </p:cNvSpPr>
          <p:nvPr/>
        </p:nvSpPr>
        <p:spPr>
          <a:xfrm>
            <a:off x="845575" y="5696600"/>
            <a:ext cx="2129836" cy="612125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Cleaning:</a:t>
            </a:r>
          </a:p>
          <a:p>
            <a:pPr defTabSz="361188">
              <a:spcAft>
                <a:spcPts val="600"/>
              </a:spcAft>
            </a:pPr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Missing, null, duplicates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5EF1BF89-19E4-2528-0E3A-66132B02F1AD}"/>
              </a:ext>
            </a:extLst>
          </p:cNvPr>
          <p:cNvSpPr>
            <a:spLocks/>
          </p:cNvSpPr>
          <p:nvPr/>
        </p:nvSpPr>
        <p:spPr>
          <a:xfrm>
            <a:off x="2821858" y="5696600"/>
            <a:ext cx="1845662" cy="612125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000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Wrangling:</a:t>
            </a:r>
          </a:p>
          <a:p>
            <a:pPr defTabSz="361188">
              <a:spcAft>
                <a:spcPts val="600"/>
              </a:spcAft>
            </a:pPr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One-hot encoding</a:t>
            </a:r>
          </a:p>
          <a:p>
            <a:pPr defTabSz="361188">
              <a:spcAft>
                <a:spcPts val="600"/>
              </a:spcAft>
            </a:pPr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Converting data type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993634D6-5BF3-197B-74E4-89F4FAC1F802}"/>
              </a:ext>
            </a:extLst>
          </p:cNvPr>
          <p:cNvSpPr>
            <a:spLocks/>
          </p:cNvSpPr>
          <p:nvPr/>
        </p:nvSpPr>
        <p:spPr>
          <a:xfrm>
            <a:off x="7755982" y="5696600"/>
            <a:ext cx="2292112" cy="612125"/>
          </a:xfrm>
          <a:prstGeom prst="rect">
            <a:avLst/>
          </a:prstGeom>
        </p:spPr>
        <p:txBody>
          <a:bodyPr/>
          <a:lstStyle/>
          <a:p>
            <a:pPr defTabSz="361188">
              <a:spcAft>
                <a:spcPts val="600"/>
              </a:spcAft>
            </a:pPr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Predictive modeling:</a:t>
            </a:r>
          </a:p>
          <a:p>
            <a:pPr defTabSz="361188">
              <a:spcAft>
                <a:spcPts val="600"/>
              </a:spcAft>
            </a:pPr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Multiple linear regression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C281A4-36D9-FE24-5D62-16AF04A45E4C}"/>
              </a:ext>
            </a:extLst>
          </p:cNvPr>
          <p:cNvSpPr txBox="1"/>
          <p:nvPr/>
        </p:nvSpPr>
        <p:spPr>
          <a:xfrm>
            <a:off x="4778477" y="5791200"/>
            <a:ext cx="26448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EDA:</a:t>
            </a:r>
          </a:p>
          <a:p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Visualizations</a:t>
            </a:r>
          </a:p>
          <a:p>
            <a:r>
              <a:rPr lang="en-US" sz="1000" dirty="0" err="1">
                <a:latin typeface="Verdana" panose="020B0604030504040204" pitchFamily="34" charset="0"/>
                <a:ea typeface="Verdana" panose="020B0604030504040204" pitchFamily="34" charset="0"/>
              </a:rPr>
              <a:t>Qqplot</a:t>
            </a:r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, Shapiro-wilk</a:t>
            </a:r>
          </a:p>
          <a:p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Correlation matrix</a:t>
            </a:r>
          </a:p>
          <a:p>
            <a:r>
              <a:rPr lang="en-US" sz="1000" dirty="0">
                <a:latin typeface="Verdana" panose="020B0604030504040204" pitchFamily="34" charset="0"/>
                <a:ea typeface="Verdana" panose="020B0604030504040204" pitchFamily="34" charset="0"/>
              </a:rPr>
              <a:t>VIF</a:t>
            </a:r>
          </a:p>
          <a:p>
            <a:endParaRPr lang="en-US" sz="1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077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>
            <a:normAutofit/>
          </a:bodyPr>
          <a:lstStyle/>
          <a:p>
            <a:r>
              <a:rPr lang="en-US" dirty="0"/>
              <a:t>Data overview</a:t>
            </a:r>
          </a:p>
        </p:txBody>
      </p:sp>
      <p:graphicFrame>
        <p:nvGraphicFramePr>
          <p:cNvPr id="4" name="Content Placeholder 3" descr="SmartArt graphic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8739666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2AC0C949-7A02-4C95-8017-D82E7E71C4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5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Exploratory Data Analysis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7" name="Chart 6" descr="Chart.">
            <a:extLst>
              <a:ext uri="{FF2B5EF4-FFF2-40B4-BE49-F238E27FC236}">
                <a16:creationId xmlns:a16="http://schemas.microsoft.com/office/drawing/2014/main" id="{686C4999-06C3-490E-B7B9-866B1D0D97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4358447"/>
              </p:ext>
            </p:extLst>
          </p:nvPr>
        </p:nvGraphicFramePr>
        <p:xfrm>
          <a:off x="654050" y="855297"/>
          <a:ext cx="10883900" cy="5692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12140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2AC0C949-7A02-4C95-8017-D82E7E71C4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5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Correlation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BF9A1E0E-7D8D-7956-4194-EA002D8C9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8298"/>
            <a:ext cx="7598233" cy="5665185"/>
          </a:xfrm>
          <a:prstGeom prst="rect">
            <a:avLst/>
          </a:prstGeom>
        </p:spPr>
      </p:pic>
      <p:pic>
        <p:nvPicPr>
          <p:cNvPr id="6" name="Picture 5" descr="A screenshot of a computer">
            <a:extLst>
              <a:ext uri="{FF2B5EF4-FFF2-40B4-BE49-F238E27FC236}">
                <a16:creationId xmlns:a16="http://schemas.microsoft.com/office/drawing/2014/main" id="{B79652AD-158D-3129-FFC0-51C74B781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3893" y="855297"/>
            <a:ext cx="4548107" cy="277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693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2AC0C949-7A02-4C95-8017-D82E7E71C4F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5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Visualizing Data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 descr="A graph with blue lines">
            <a:extLst>
              <a:ext uri="{FF2B5EF4-FFF2-40B4-BE49-F238E27FC236}">
                <a16:creationId xmlns:a16="http://schemas.microsoft.com/office/drawing/2014/main" id="{3A23D4C0-E9AB-BE40-A682-87F261558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888" y="3635880"/>
            <a:ext cx="6251512" cy="3125756"/>
          </a:xfrm>
          <a:prstGeom prst="rect">
            <a:avLst/>
          </a:prstGeom>
        </p:spPr>
      </p:pic>
      <p:pic>
        <p:nvPicPr>
          <p:cNvPr id="9" name="Picture 8" descr="A graph with a red line">
            <a:extLst>
              <a:ext uri="{FF2B5EF4-FFF2-40B4-BE49-F238E27FC236}">
                <a16:creationId xmlns:a16="http://schemas.microsoft.com/office/drawing/2014/main" id="{14490305-A008-EAFF-0ECD-F24E5109A1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78298"/>
            <a:ext cx="6615449" cy="40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4087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84036_DIGITAL ION DESIGN_SL_V1.pptx" id="{AD58A1CE-E9E9-4C2E-83A0-65FD4522F93A}" vid="{1E9553B9-AA04-4A15-9836-1E06682578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1227</TotalTime>
  <Words>436</Words>
  <Application>Microsoft Office PowerPoint</Application>
  <PresentationFormat>Widescreen</PresentationFormat>
  <Paragraphs>91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Century Gothic</vt:lpstr>
      <vt:lpstr>Segoe UI</vt:lpstr>
      <vt:lpstr>Segoe UI Light</vt:lpstr>
      <vt:lpstr>Verdana</vt:lpstr>
      <vt:lpstr>Wingdings 3</vt:lpstr>
      <vt:lpstr>Ion</vt:lpstr>
      <vt:lpstr>Predicting Superstore Sales </vt:lpstr>
      <vt:lpstr>Agenda</vt:lpstr>
      <vt:lpstr>Introduction &amp; background</vt:lpstr>
      <vt:lpstr>Problem statement &amp; hypothesis</vt:lpstr>
      <vt:lpstr>Data Analytics process</vt:lpstr>
      <vt:lpstr>Data overview</vt:lpstr>
      <vt:lpstr>Project analysis slide 5</vt:lpstr>
      <vt:lpstr>Project analysis slide 5</vt:lpstr>
      <vt:lpstr>Project analysis slide 5</vt:lpstr>
      <vt:lpstr>Project analysis slide 10</vt:lpstr>
      <vt:lpstr>Project analysis slide 8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Superstore Sales </dc:title>
  <dc:creator>Nicole Reiswig</dc:creator>
  <cp:lastModifiedBy>Nicole Reiswig</cp:lastModifiedBy>
  <cp:revision>1</cp:revision>
  <dcterms:created xsi:type="dcterms:W3CDTF">2024-04-30T22:23:03Z</dcterms:created>
  <dcterms:modified xsi:type="dcterms:W3CDTF">2024-05-01T18:50:48Z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